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49" r:id="rId2"/>
    <p:sldId id="344" r:id="rId3"/>
    <p:sldId id="450" r:id="rId4"/>
    <p:sldId id="438" r:id="rId5"/>
    <p:sldId id="393" r:id="rId6"/>
    <p:sldId id="423" r:id="rId7"/>
    <p:sldId id="370" r:id="rId8"/>
    <p:sldId id="395" r:id="rId9"/>
    <p:sldId id="398" r:id="rId10"/>
    <p:sldId id="428" r:id="rId11"/>
    <p:sldId id="378" r:id="rId12"/>
    <p:sldId id="400" r:id="rId13"/>
    <p:sldId id="425" r:id="rId14"/>
    <p:sldId id="429" r:id="rId15"/>
    <p:sldId id="439" r:id="rId16"/>
    <p:sldId id="443" r:id="rId17"/>
    <p:sldId id="441" r:id="rId18"/>
    <p:sldId id="451" r:id="rId19"/>
    <p:sldId id="405" r:id="rId20"/>
    <p:sldId id="430" r:id="rId21"/>
    <p:sldId id="406" r:id="rId22"/>
    <p:sldId id="442" r:id="rId23"/>
    <p:sldId id="407" r:id="rId24"/>
    <p:sldId id="444" r:id="rId25"/>
    <p:sldId id="401" r:id="rId26"/>
    <p:sldId id="413" r:id="rId27"/>
    <p:sldId id="445" r:id="rId28"/>
    <p:sldId id="447" r:id="rId29"/>
    <p:sldId id="448" r:id="rId30"/>
    <p:sldId id="446" r:id="rId31"/>
    <p:sldId id="422" r:id="rId32"/>
    <p:sldId id="402" r:id="rId33"/>
    <p:sldId id="417" r:id="rId34"/>
    <p:sldId id="435" r:id="rId35"/>
    <p:sldId id="416" r:id="rId36"/>
    <p:sldId id="436" r:id="rId37"/>
    <p:sldId id="418" r:id="rId38"/>
    <p:sldId id="419" r:id="rId39"/>
    <p:sldId id="403" r:id="rId40"/>
    <p:sldId id="420" r:id="rId41"/>
    <p:sldId id="433" r:id="rId42"/>
    <p:sldId id="352" r:id="rId43"/>
    <p:sldId id="349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9" autoAdjust="0"/>
    <p:restoredTop sz="88398" autoAdjust="0"/>
  </p:normalViewPr>
  <p:slideViewPr>
    <p:cSldViewPr>
      <p:cViewPr varScale="1">
        <p:scale>
          <a:sx n="64" d="100"/>
          <a:sy n="64" d="100"/>
        </p:scale>
        <p:origin x="13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DDC0B-ACCD-49AF-89FF-2D91E6540F9B}" type="doc">
      <dgm:prSet loTypeId="urn:microsoft.com/office/officeart/2005/8/layout/hierarchy2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4A9B9A6F-13D2-42C0-8585-AD5195EB6795}">
      <dgm:prSet phldrT="[文本]" custT="1"/>
      <dgm:spPr/>
      <dgm:t>
        <a:bodyPr/>
        <a:lstStyle/>
        <a:p>
          <a:r>
            <a:rPr lang="zh-CN" altLang="en-US" sz="2400" b="1" dirty="0" smtClean="0"/>
            <a:t>数据类型</a:t>
          </a:r>
          <a:endParaRPr lang="zh-CN" altLang="en-US" sz="2400" b="1" dirty="0"/>
        </a:p>
      </dgm:t>
    </dgm:pt>
    <dgm:pt modelId="{FAB5FCC2-3C4C-4048-85A1-5E3E98CD65A5}" type="parTrans" cxnId="{9075C516-02B6-4F10-B6AA-B86E36F0C5B0}">
      <dgm:prSet/>
      <dgm:spPr/>
      <dgm:t>
        <a:bodyPr/>
        <a:lstStyle/>
        <a:p>
          <a:endParaRPr lang="zh-CN" altLang="en-US" sz="2400" b="1"/>
        </a:p>
      </dgm:t>
    </dgm:pt>
    <dgm:pt modelId="{E42B5C33-23DB-4922-ABC3-613C71F920FA}" type="sibTrans" cxnId="{9075C516-02B6-4F10-B6AA-B86E36F0C5B0}">
      <dgm:prSet/>
      <dgm:spPr/>
      <dgm:t>
        <a:bodyPr/>
        <a:lstStyle/>
        <a:p>
          <a:endParaRPr lang="zh-CN" altLang="en-US" sz="2400" b="1"/>
        </a:p>
      </dgm:t>
    </dgm:pt>
    <dgm:pt modelId="{02360F9B-2D63-4E3C-A0C8-46A3C306D54A}">
      <dgm:prSet phldrT="[文本]" custT="1"/>
      <dgm:spPr/>
      <dgm:t>
        <a:bodyPr/>
        <a:lstStyle/>
        <a:p>
          <a:r>
            <a:rPr lang="zh-CN" altLang="en-US" sz="2400" b="1" dirty="0" smtClean="0"/>
            <a:t>标量类型</a:t>
          </a:r>
          <a:endParaRPr lang="zh-CN" altLang="en-US" sz="2400" b="1" dirty="0"/>
        </a:p>
      </dgm:t>
    </dgm:pt>
    <dgm:pt modelId="{E8E59302-DBCF-4128-BA17-C0058482FEC6}" type="parTrans" cxnId="{2613E37B-F697-4D0D-8853-023864F4B180}">
      <dgm:prSet custT="1"/>
      <dgm:spPr/>
      <dgm:t>
        <a:bodyPr/>
        <a:lstStyle/>
        <a:p>
          <a:endParaRPr lang="zh-CN" altLang="en-US" sz="2400" b="1"/>
        </a:p>
      </dgm:t>
    </dgm:pt>
    <dgm:pt modelId="{EFD5C19E-0E80-4B37-B86D-EC14A36DCD67}" type="sibTrans" cxnId="{2613E37B-F697-4D0D-8853-023864F4B180}">
      <dgm:prSet/>
      <dgm:spPr/>
      <dgm:t>
        <a:bodyPr/>
        <a:lstStyle/>
        <a:p>
          <a:endParaRPr lang="zh-CN" altLang="en-US" sz="2400" b="1"/>
        </a:p>
      </dgm:t>
    </dgm:pt>
    <dgm:pt modelId="{1784337D-C7C7-4605-B0B2-C1FDB2F71A97}">
      <dgm:prSet phldrT="[文本]" custT="1"/>
      <dgm:spPr/>
      <dgm:t>
        <a:bodyPr/>
        <a:lstStyle/>
        <a:p>
          <a:r>
            <a:rPr lang="en-US" altLang="zh-CN" sz="2400" b="1" dirty="0" err="1" smtClean="0"/>
            <a:t>boolean</a:t>
          </a:r>
          <a:r>
            <a:rPr lang="en-US" altLang="zh-CN" sz="2400" b="1" dirty="0" smtClean="0"/>
            <a:t>(</a:t>
          </a:r>
          <a:r>
            <a:rPr lang="zh-CN" altLang="en-US" sz="2400" b="1" dirty="0" smtClean="0"/>
            <a:t>布尔型</a:t>
          </a:r>
          <a:r>
            <a:rPr lang="en-US" altLang="zh-CN" sz="2400" b="1" dirty="0" smtClean="0"/>
            <a:t>)</a:t>
          </a:r>
          <a:endParaRPr lang="zh-CN" altLang="en-US" sz="2400" b="1" dirty="0"/>
        </a:p>
      </dgm:t>
    </dgm:pt>
    <dgm:pt modelId="{C80C456E-8BA0-4FE8-8024-3DF556973014}" type="parTrans" cxnId="{F175CD65-0484-4C35-9235-6A2F629115D0}">
      <dgm:prSet custT="1"/>
      <dgm:spPr/>
      <dgm:t>
        <a:bodyPr/>
        <a:lstStyle/>
        <a:p>
          <a:endParaRPr lang="zh-CN" altLang="en-US" sz="2400" b="1"/>
        </a:p>
      </dgm:t>
    </dgm:pt>
    <dgm:pt modelId="{E3C2BFB4-9C42-420E-9737-A0E451A1AED1}" type="sibTrans" cxnId="{F175CD65-0484-4C35-9235-6A2F629115D0}">
      <dgm:prSet/>
      <dgm:spPr/>
      <dgm:t>
        <a:bodyPr/>
        <a:lstStyle/>
        <a:p>
          <a:endParaRPr lang="zh-CN" altLang="en-US" sz="2400" b="1"/>
        </a:p>
      </dgm:t>
    </dgm:pt>
    <dgm:pt modelId="{A484895B-09D7-4349-A06B-576F3DA05D6D}">
      <dgm:prSet phldrT="[文本]" custT="1"/>
      <dgm:spPr/>
      <dgm:t>
        <a:bodyPr/>
        <a:lstStyle/>
        <a:p>
          <a:r>
            <a:rPr lang="en-US" altLang="zh-CN" sz="2400" b="1" dirty="0" smtClean="0"/>
            <a:t>integer(</a:t>
          </a:r>
          <a:r>
            <a:rPr lang="zh-CN" altLang="en-US" sz="2400" b="1" dirty="0" smtClean="0"/>
            <a:t>整型</a:t>
          </a:r>
          <a:r>
            <a:rPr lang="en-US" altLang="zh-CN" sz="2400" b="1" dirty="0" smtClean="0"/>
            <a:t>)</a:t>
          </a:r>
          <a:endParaRPr lang="zh-CN" altLang="en-US" sz="2400" b="1" dirty="0"/>
        </a:p>
      </dgm:t>
    </dgm:pt>
    <dgm:pt modelId="{26793E59-E72A-4087-83B1-C96D4E77F008}" type="parTrans" cxnId="{D5E92E71-9AC2-42FA-A7E8-708A30AC6DFC}">
      <dgm:prSet custT="1"/>
      <dgm:spPr/>
      <dgm:t>
        <a:bodyPr/>
        <a:lstStyle/>
        <a:p>
          <a:endParaRPr lang="zh-CN" altLang="en-US" sz="2400" b="1"/>
        </a:p>
      </dgm:t>
    </dgm:pt>
    <dgm:pt modelId="{45BF3597-B937-4852-BB12-D65A392F437D}" type="sibTrans" cxnId="{D5E92E71-9AC2-42FA-A7E8-708A30AC6DFC}">
      <dgm:prSet/>
      <dgm:spPr/>
      <dgm:t>
        <a:bodyPr/>
        <a:lstStyle/>
        <a:p>
          <a:endParaRPr lang="zh-CN" altLang="en-US" sz="2400" b="1"/>
        </a:p>
      </dgm:t>
    </dgm:pt>
    <dgm:pt modelId="{365BEC15-924D-47AF-BB39-6B8D685C72CD}">
      <dgm:prSet phldrT="[文本]" custT="1"/>
      <dgm:spPr/>
      <dgm:t>
        <a:bodyPr/>
        <a:lstStyle/>
        <a:p>
          <a:r>
            <a:rPr lang="zh-CN" altLang="en-US" sz="2400" b="1" dirty="0" smtClean="0"/>
            <a:t>复合类型</a:t>
          </a:r>
          <a:endParaRPr lang="zh-CN" altLang="en-US" sz="2400" b="1" dirty="0"/>
        </a:p>
      </dgm:t>
    </dgm:pt>
    <dgm:pt modelId="{9F5CB574-F450-4DFA-8F12-1D1C034DB4DB}" type="parTrans" cxnId="{D4994FB0-7DC8-4225-A74A-82E55C657EAA}">
      <dgm:prSet custT="1"/>
      <dgm:spPr/>
      <dgm:t>
        <a:bodyPr/>
        <a:lstStyle/>
        <a:p>
          <a:endParaRPr lang="zh-CN" altLang="en-US" sz="2400" b="1"/>
        </a:p>
      </dgm:t>
    </dgm:pt>
    <dgm:pt modelId="{DDB55DE0-D4B1-45FE-8F28-C2DA66053841}" type="sibTrans" cxnId="{D4994FB0-7DC8-4225-A74A-82E55C657EAA}">
      <dgm:prSet/>
      <dgm:spPr/>
      <dgm:t>
        <a:bodyPr/>
        <a:lstStyle/>
        <a:p>
          <a:endParaRPr lang="zh-CN" altLang="en-US" sz="2400" b="1"/>
        </a:p>
      </dgm:t>
    </dgm:pt>
    <dgm:pt modelId="{6050FA63-DA52-4C3A-ACC5-587E7AA87E57}">
      <dgm:prSet phldrT="[文本]" custT="1"/>
      <dgm:spPr/>
      <dgm:t>
        <a:bodyPr/>
        <a:lstStyle/>
        <a:p>
          <a:r>
            <a:rPr lang="en-US" altLang="zh-CN" sz="2400" b="1" dirty="0" smtClean="0"/>
            <a:t>Array(</a:t>
          </a:r>
          <a:r>
            <a:rPr lang="zh-CN" altLang="en-US" sz="2400" b="1" dirty="0" smtClean="0"/>
            <a:t>数组</a:t>
          </a:r>
          <a:r>
            <a:rPr lang="en-US" altLang="zh-CN" sz="2400" b="1" dirty="0" smtClean="0"/>
            <a:t>)</a:t>
          </a:r>
          <a:endParaRPr lang="zh-CN" altLang="en-US" sz="2400" b="1" dirty="0"/>
        </a:p>
      </dgm:t>
    </dgm:pt>
    <dgm:pt modelId="{2EFB63FB-A8FE-40CF-82D9-E481148AD660}" type="parTrans" cxnId="{37A3DFEF-FF4F-4212-87C6-8F1528CE084F}">
      <dgm:prSet custT="1"/>
      <dgm:spPr/>
      <dgm:t>
        <a:bodyPr/>
        <a:lstStyle/>
        <a:p>
          <a:endParaRPr lang="zh-CN" altLang="en-US" sz="2400" b="1"/>
        </a:p>
      </dgm:t>
    </dgm:pt>
    <dgm:pt modelId="{E0C5069F-CD6B-45E7-B9EF-82D33DCAA8FE}" type="sibTrans" cxnId="{37A3DFEF-FF4F-4212-87C6-8F1528CE084F}">
      <dgm:prSet/>
      <dgm:spPr/>
      <dgm:t>
        <a:bodyPr/>
        <a:lstStyle/>
        <a:p>
          <a:endParaRPr lang="zh-CN" altLang="en-US" sz="2400" b="1"/>
        </a:p>
      </dgm:t>
    </dgm:pt>
    <dgm:pt modelId="{A0488D43-1359-40D9-9F6C-F44DA8FFDE76}">
      <dgm:prSet custT="1"/>
      <dgm:spPr/>
      <dgm:t>
        <a:bodyPr/>
        <a:lstStyle/>
        <a:p>
          <a:r>
            <a:rPr lang="en-US" altLang="zh-CN" sz="2400" b="1" dirty="0" smtClean="0"/>
            <a:t>Object</a:t>
          </a:r>
          <a:r>
            <a:rPr lang="zh-CN" altLang="en-US" sz="2400" b="1" dirty="0" smtClean="0"/>
            <a:t>（对象）</a:t>
          </a:r>
          <a:endParaRPr lang="zh-CN" altLang="en-US" sz="2400" b="1" dirty="0"/>
        </a:p>
      </dgm:t>
    </dgm:pt>
    <dgm:pt modelId="{7BE1B88A-DFC0-468C-BAE1-F0CDE0168265}" type="parTrans" cxnId="{5B1D4915-7EC1-4202-8AD1-6D5C9B064367}">
      <dgm:prSet custT="1"/>
      <dgm:spPr/>
      <dgm:t>
        <a:bodyPr/>
        <a:lstStyle/>
        <a:p>
          <a:endParaRPr lang="zh-CN" altLang="en-US" sz="2400" b="1"/>
        </a:p>
      </dgm:t>
    </dgm:pt>
    <dgm:pt modelId="{279CBB0F-1E52-4C4B-9C20-67CDFDB91F7D}" type="sibTrans" cxnId="{5B1D4915-7EC1-4202-8AD1-6D5C9B064367}">
      <dgm:prSet/>
      <dgm:spPr/>
      <dgm:t>
        <a:bodyPr/>
        <a:lstStyle/>
        <a:p>
          <a:endParaRPr lang="zh-CN" altLang="en-US" sz="2400" b="1"/>
        </a:p>
      </dgm:t>
    </dgm:pt>
    <dgm:pt modelId="{12C3234E-6AD7-4C09-A7D6-CFD1AC390536}">
      <dgm:prSet custT="1"/>
      <dgm:spPr/>
      <dgm:t>
        <a:bodyPr/>
        <a:lstStyle/>
        <a:p>
          <a:r>
            <a:rPr lang="zh-CN" altLang="en-US" sz="2400" b="1" dirty="0" smtClean="0"/>
            <a:t>特殊类型</a:t>
          </a:r>
          <a:endParaRPr lang="zh-CN" altLang="en-US" sz="2400" b="1" dirty="0"/>
        </a:p>
      </dgm:t>
    </dgm:pt>
    <dgm:pt modelId="{03EB0400-5C0A-4F1D-8EC4-331E4AC41326}" type="parTrans" cxnId="{3EEABC0D-C0F2-4289-8D07-F27E1F9510EF}">
      <dgm:prSet custT="1"/>
      <dgm:spPr/>
      <dgm:t>
        <a:bodyPr/>
        <a:lstStyle/>
        <a:p>
          <a:endParaRPr lang="zh-CN" altLang="en-US" sz="2400" b="1"/>
        </a:p>
      </dgm:t>
    </dgm:pt>
    <dgm:pt modelId="{8FC922EA-40FD-42FA-AF3A-DD5D5710AB97}" type="sibTrans" cxnId="{3EEABC0D-C0F2-4289-8D07-F27E1F9510EF}">
      <dgm:prSet/>
      <dgm:spPr/>
      <dgm:t>
        <a:bodyPr/>
        <a:lstStyle/>
        <a:p>
          <a:endParaRPr lang="zh-CN" altLang="en-US" sz="2400" b="1"/>
        </a:p>
      </dgm:t>
    </dgm:pt>
    <dgm:pt modelId="{54FB77C6-21F0-4282-8536-04ED263B1347}">
      <dgm:prSet custT="1"/>
      <dgm:spPr/>
      <dgm:t>
        <a:bodyPr/>
        <a:lstStyle/>
        <a:p>
          <a:r>
            <a:rPr lang="en-US" altLang="zh-CN" sz="2400" b="1" dirty="0" smtClean="0"/>
            <a:t>float(</a:t>
          </a:r>
          <a:r>
            <a:rPr lang="zh-CN" altLang="en-US" sz="2400" b="1" dirty="0" smtClean="0"/>
            <a:t>浮点型</a:t>
          </a:r>
          <a:r>
            <a:rPr lang="en-US" altLang="zh-CN" sz="2400" b="1" dirty="0" smtClean="0"/>
            <a:t>)</a:t>
          </a:r>
          <a:endParaRPr lang="zh-CN" altLang="en-US" sz="2400" b="1" dirty="0"/>
        </a:p>
      </dgm:t>
    </dgm:pt>
    <dgm:pt modelId="{9F98A560-BD63-421F-B5A0-12ECA65C070E}" type="parTrans" cxnId="{54A30006-6C5D-4AAC-A461-7357506E5999}">
      <dgm:prSet custT="1"/>
      <dgm:spPr/>
      <dgm:t>
        <a:bodyPr/>
        <a:lstStyle/>
        <a:p>
          <a:endParaRPr lang="zh-CN" altLang="en-US" sz="2400" b="1"/>
        </a:p>
      </dgm:t>
    </dgm:pt>
    <dgm:pt modelId="{472ACA85-D0DC-45C6-B154-A914CEF83A7E}" type="sibTrans" cxnId="{54A30006-6C5D-4AAC-A461-7357506E5999}">
      <dgm:prSet/>
      <dgm:spPr/>
      <dgm:t>
        <a:bodyPr/>
        <a:lstStyle/>
        <a:p>
          <a:endParaRPr lang="zh-CN" altLang="en-US" sz="2400" b="1"/>
        </a:p>
      </dgm:t>
    </dgm:pt>
    <dgm:pt modelId="{B406AEAD-3C82-432A-BCC9-28AE96311CC6}">
      <dgm:prSet custT="1"/>
      <dgm:spPr/>
      <dgm:t>
        <a:bodyPr/>
        <a:lstStyle/>
        <a:p>
          <a:r>
            <a:rPr lang="en-US" altLang="zh-CN" sz="2400" b="1" dirty="0" smtClean="0"/>
            <a:t> string(</a:t>
          </a:r>
          <a:r>
            <a:rPr lang="zh-CN" altLang="en-US" sz="2400" b="1" dirty="0" smtClean="0"/>
            <a:t>字符串型</a:t>
          </a:r>
          <a:r>
            <a:rPr lang="en-US" altLang="zh-CN" sz="2400" b="1" dirty="0" smtClean="0"/>
            <a:t>)</a:t>
          </a:r>
          <a:endParaRPr lang="zh-CN" altLang="en-US" sz="2400" b="1" dirty="0"/>
        </a:p>
      </dgm:t>
    </dgm:pt>
    <dgm:pt modelId="{6F109D29-F6D4-41ED-9BDF-870877C2B053}" type="parTrans" cxnId="{FA05BB0E-FCEA-41B0-8435-690231B5147A}">
      <dgm:prSet custT="1"/>
      <dgm:spPr/>
      <dgm:t>
        <a:bodyPr/>
        <a:lstStyle/>
        <a:p>
          <a:endParaRPr lang="zh-CN" altLang="en-US" sz="2400" b="1"/>
        </a:p>
      </dgm:t>
    </dgm:pt>
    <dgm:pt modelId="{21803125-2788-455E-9E39-3B8F60BB5009}" type="sibTrans" cxnId="{FA05BB0E-FCEA-41B0-8435-690231B5147A}">
      <dgm:prSet/>
      <dgm:spPr/>
      <dgm:t>
        <a:bodyPr/>
        <a:lstStyle/>
        <a:p>
          <a:endParaRPr lang="zh-CN" altLang="en-US" sz="2400" b="1"/>
        </a:p>
      </dgm:t>
    </dgm:pt>
    <dgm:pt modelId="{398F10B1-4535-4C97-BF42-7EF74371B292}">
      <dgm:prSet custT="1"/>
      <dgm:spPr/>
      <dgm:t>
        <a:bodyPr/>
        <a:lstStyle/>
        <a:p>
          <a:r>
            <a:rPr lang="en-US" altLang="zh-CN" sz="2400" b="1" dirty="0" smtClean="0"/>
            <a:t>resource(</a:t>
          </a:r>
          <a:r>
            <a:rPr lang="zh-CN" altLang="en-US" sz="2400" b="1" dirty="0" smtClean="0"/>
            <a:t>资源</a:t>
          </a:r>
          <a:r>
            <a:rPr lang="en-US" altLang="zh-CN" sz="2400" b="1" dirty="0" smtClean="0"/>
            <a:t>)</a:t>
          </a:r>
          <a:endParaRPr lang="zh-CN" altLang="en-US" sz="2400" b="1" dirty="0"/>
        </a:p>
      </dgm:t>
    </dgm:pt>
    <dgm:pt modelId="{80EBF1C6-714B-4C50-99ED-DE2ED561565F}" type="parTrans" cxnId="{BF8FDA8D-6FAC-4803-BA7A-75ADAB16D568}">
      <dgm:prSet custT="1"/>
      <dgm:spPr/>
      <dgm:t>
        <a:bodyPr/>
        <a:lstStyle/>
        <a:p>
          <a:endParaRPr lang="zh-CN" altLang="en-US" sz="2400" b="1"/>
        </a:p>
      </dgm:t>
    </dgm:pt>
    <dgm:pt modelId="{C4A4B52C-0833-45DD-9468-27912E066763}" type="sibTrans" cxnId="{BF8FDA8D-6FAC-4803-BA7A-75ADAB16D568}">
      <dgm:prSet/>
      <dgm:spPr/>
      <dgm:t>
        <a:bodyPr/>
        <a:lstStyle/>
        <a:p>
          <a:endParaRPr lang="zh-CN" altLang="en-US" sz="2400" b="1"/>
        </a:p>
      </dgm:t>
    </dgm:pt>
    <dgm:pt modelId="{EA70579C-4BE0-499A-BD4E-1AD83EA01361}">
      <dgm:prSet custT="1"/>
      <dgm:spPr/>
      <dgm:t>
        <a:bodyPr/>
        <a:lstStyle/>
        <a:p>
          <a:r>
            <a:rPr lang="en-US" altLang="zh-CN" sz="2400" b="1" dirty="0" smtClean="0"/>
            <a:t>NULL</a:t>
          </a:r>
          <a:endParaRPr lang="zh-CN" altLang="en-US" sz="2400" b="1" dirty="0"/>
        </a:p>
      </dgm:t>
    </dgm:pt>
    <dgm:pt modelId="{2F1E7D28-0495-491C-ADC6-564C633E865C}" type="parTrans" cxnId="{4D7E9B82-638A-4AB6-819A-E26E44B22A3D}">
      <dgm:prSet custT="1"/>
      <dgm:spPr/>
      <dgm:t>
        <a:bodyPr/>
        <a:lstStyle/>
        <a:p>
          <a:endParaRPr lang="zh-CN" altLang="en-US" sz="2400" b="1"/>
        </a:p>
      </dgm:t>
    </dgm:pt>
    <dgm:pt modelId="{059C37F8-0672-4EB7-AD96-D290EF30CE96}" type="sibTrans" cxnId="{4D7E9B82-638A-4AB6-819A-E26E44B22A3D}">
      <dgm:prSet/>
      <dgm:spPr/>
      <dgm:t>
        <a:bodyPr/>
        <a:lstStyle/>
        <a:p>
          <a:endParaRPr lang="zh-CN" altLang="en-US" sz="2400" b="1"/>
        </a:p>
      </dgm:t>
    </dgm:pt>
    <dgm:pt modelId="{F030CE9F-9B03-4C0A-97B4-8972394C8E11}" type="pres">
      <dgm:prSet presAssocID="{6EEDDC0B-ACCD-49AF-89FF-2D91E6540F9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5BDB09-B71F-4EB8-9DDE-D3308AFB6D04}" type="pres">
      <dgm:prSet presAssocID="{4A9B9A6F-13D2-42C0-8585-AD5195EB6795}" presName="root1" presStyleCnt="0"/>
      <dgm:spPr/>
    </dgm:pt>
    <dgm:pt modelId="{F4F6D562-6BD3-49CF-8632-0BEF82204BAE}" type="pres">
      <dgm:prSet presAssocID="{4A9B9A6F-13D2-42C0-8585-AD5195EB6795}" presName="LevelOneTextNode" presStyleLbl="node0" presStyleIdx="0" presStyleCnt="1" custScaleX="1055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5F4928-5B30-49D5-9EF3-EE6EAC088F8C}" type="pres">
      <dgm:prSet presAssocID="{4A9B9A6F-13D2-42C0-8585-AD5195EB6795}" presName="level2hierChild" presStyleCnt="0"/>
      <dgm:spPr/>
    </dgm:pt>
    <dgm:pt modelId="{261711DA-D2B3-4A38-894C-BD392D5CB26D}" type="pres">
      <dgm:prSet presAssocID="{E8E59302-DBCF-4128-BA17-C0058482FEC6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E4AAFC86-3F17-4FD9-AD0F-E08521683F17}" type="pres">
      <dgm:prSet presAssocID="{E8E59302-DBCF-4128-BA17-C0058482FEC6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F3C26FEB-88AD-45D5-97BB-3585D1B711BD}" type="pres">
      <dgm:prSet presAssocID="{02360F9B-2D63-4E3C-A0C8-46A3C306D54A}" presName="root2" presStyleCnt="0"/>
      <dgm:spPr/>
    </dgm:pt>
    <dgm:pt modelId="{775C772A-1AE8-4633-A6C1-7BC49E8C6B4E}" type="pres">
      <dgm:prSet presAssocID="{02360F9B-2D63-4E3C-A0C8-46A3C306D54A}" presName="LevelTwoTextNode" presStyleLbl="node2" presStyleIdx="0" presStyleCnt="3" custScaleX="1089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6378AB-ED5F-49B8-8627-39B5FE50C412}" type="pres">
      <dgm:prSet presAssocID="{02360F9B-2D63-4E3C-A0C8-46A3C306D54A}" presName="level3hierChild" presStyleCnt="0"/>
      <dgm:spPr/>
    </dgm:pt>
    <dgm:pt modelId="{C309039E-A070-487D-B932-081F07454996}" type="pres">
      <dgm:prSet presAssocID="{C80C456E-8BA0-4FE8-8024-3DF556973014}" presName="conn2-1" presStyleLbl="parChTrans1D3" presStyleIdx="0" presStyleCnt="8"/>
      <dgm:spPr/>
      <dgm:t>
        <a:bodyPr/>
        <a:lstStyle/>
        <a:p>
          <a:endParaRPr lang="zh-CN" altLang="en-US"/>
        </a:p>
      </dgm:t>
    </dgm:pt>
    <dgm:pt modelId="{668B72FF-D8ED-4704-8396-800A3FE952F6}" type="pres">
      <dgm:prSet presAssocID="{C80C456E-8BA0-4FE8-8024-3DF556973014}" presName="connTx" presStyleLbl="parChTrans1D3" presStyleIdx="0" presStyleCnt="8"/>
      <dgm:spPr/>
      <dgm:t>
        <a:bodyPr/>
        <a:lstStyle/>
        <a:p>
          <a:endParaRPr lang="zh-CN" altLang="en-US"/>
        </a:p>
      </dgm:t>
    </dgm:pt>
    <dgm:pt modelId="{67B7A1F7-E128-457E-83C5-33BE6A3250FF}" type="pres">
      <dgm:prSet presAssocID="{1784337D-C7C7-4605-B0B2-C1FDB2F71A97}" presName="root2" presStyleCnt="0"/>
      <dgm:spPr/>
    </dgm:pt>
    <dgm:pt modelId="{00365DD6-1210-4A1F-8E65-F6D90666B065}" type="pres">
      <dgm:prSet presAssocID="{1784337D-C7C7-4605-B0B2-C1FDB2F71A97}" presName="LevelTwoTextNode" presStyleLbl="node3" presStyleIdx="0" presStyleCnt="8" custScaleX="200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22DCC0-B54F-4D08-B7DF-6F1A6E6434CE}" type="pres">
      <dgm:prSet presAssocID="{1784337D-C7C7-4605-B0B2-C1FDB2F71A97}" presName="level3hierChild" presStyleCnt="0"/>
      <dgm:spPr/>
    </dgm:pt>
    <dgm:pt modelId="{20E3F7FA-FBFE-48E8-BE55-FDC66C33DB12}" type="pres">
      <dgm:prSet presAssocID="{26793E59-E72A-4087-83B1-C96D4E77F008}" presName="conn2-1" presStyleLbl="parChTrans1D3" presStyleIdx="1" presStyleCnt="8"/>
      <dgm:spPr/>
      <dgm:t>
        <a:bodyPr/>
        <a:lstStyle/>
        <a:p>
          <a:endParaRPr lang="zh-CN" altLang="en-US"/>
        </a:p>
      </dgm:t>
    </dgm:pt>
    <dgm:pt modelId="{5CA70F6C-20C4-4E13-A073-76671462279D}" type="pres">
      <dgm:prSet presAssocID="{26793E59-E72A-4087-83B1-C96D4E77F008}" presName="connTx" presStyleLbl="parChTrans1D3" presStyleIdx="1" presStyleCnt="8"/>
      <dgm:spPr/>
      <dgm:t>
        <a:bodyPr/>
        <a:lstStyle/>
        <a:p>
          <a:endParaRPr lang="zh-CN" altLang="en-US"/>
        </a:p>
      </dgm:t>
    </dgm:pt>
    <dgm:pt modelId="{2169B9FC-6031-4C17-8B82-DCF0FE984F7C}" type="pres">
      <dgm:prSet presAssocID="{A484895B-09D7-4349-A06B-576F3DA05D6D}" presName="root2" presStyleCnt="0"/>
      <dgm:spPr/>
    </dgm:pt>
    <dgm:pt modelId="{0AAC10B0-276D-4402-AC77-0B4747C2D524}" type="pres">
      <dgm:prSet presAssocID="{A484895B-09D7-4349-A06B-576F3DA05D6D}" presName="LevelTwoTextNode" presStyleLbl="node3" presStyleIdx="1" presStyleCnt="8" custScaleX="200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95FABA-9975-4B95-8D95-40B5DE3B853A}" type="pres">
      <dgm:prSet presAssocID="{A484895B-09D7-4349-A06B-576F3DA05D6D}" presName="level3hierChild" presStyleCnt="0"/>
      <dgm:spPr/>
    </dgm:pt>
    <dgm:pt modelId="{F744C429-6AFC-4835-BA36-24239148504F}" type="pres">
      <dgm:prSet presAssocID="{9F98A560-BD63-421F-B5A0-12ECA65C070E}" presName="conn2-1" presStyleLbl="parChTrans1D3" presStyleIdx="2" presStyleCnt="8"/>
      <dgm:spPr/>
      <dgm:t>
        <a:bodyPr/>
        <a:lstStyle/>
        <a:p>
          <a:endParaRPr lang="zh-CN" altLang="en-US"/>
        </a:p>
      </dgm:t>
    </dgm:pt>
    <dgm:pt modelId="{D9AF7FEA-6F06-4AD3-88A9-15CA7BC1BE9D}" type="pres">
      <dgm:prSet presAssocID="{9F98A560-BD63-421F-B5A0-12ECA65C070E}" presName="connTx" presStyleLbl="parChTrans1D3" presStyleIdx="2" presStyleCnt="8"/>
      <dgm:spPr/>
      <dgm:t>
        <a:bodyPr/>
        <a:lstStyle/>
        <a:p>
          <a:endParaRPr lang="zh-CN" altLang="en-US"/>
        </a:p>
      </dgm:t>
    </dgm:pt>
    <dgm:pt modelId="{B4B4FD3B-2754-42DA-AD1D-7380625CFE36}" type="pres">
      <dgm:prSet presAssocID="{54FB77C6-21F0-4282-8536-04ED263B1347}" presName="root2" presStyleCnt="0"/>
      <dgm:spPr/>
    </dgm:pt>
    <dgm:pt modelId="{74949E19-7AF3-4BDA-93A5-F0B0C8BAD4E3}" type="pres">
      <dgm:prSet presAssocID="{54FB77C6-21F0-4282-8536-04ED263B1347}" presName="LevelTwoTextNode" presStyleLbl="node3" presStyleIdx="2" presStyleCnt="8" custScaleX="200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16D1C0-B430-4113-995E-49F2D5322D88}" type="pres">
      <dgm:prSet presAssocID="{54FB77C6-21F0-4282-8536-04ED263B1347}" presName="level3hierChild" presStyleCnt="0"/>
      <dgm:spPr/>
    </dgm:pt>
    <dgm:pt modelId="{743E28DF-63BD-4699-B5BA-95F8DF0549B8}" type="pres">
      <dgm:prSet presAssocID="{6F109D29-F6D4-41ED-9BDF-870877C2B053}" presName="conn2-1" presStyleLbl="parChTrans1D3" presStyleIdx="3" presStyleCnt="8"/>
      <dgm:spPr/>
      <dgm:t>
        <a:bodyPr/>
        <a:lstStyle/>
        <a:p>
          <a:endParaRPr lang="zh-CN" altLang="en-US"/>
        </a:p>
      </dgm:t>
    </dgm:pt>
    <dgm:pt modelId="{A179898A-0444-4AF1-AAB4-AF0D22412E40}" type="pres">
      <dgm:prSet presAssocID="{6F109D29-F6D4-41ED-9BDF-870877C2B053}" presName="connTx" presStyleLbl="parChTrans1D3" presStyleIdx="3" presStyleCnt="8"/>
      <dgm:spPr/>
      <dgm:t>
        <a:bodyPr/>
        <a:lstStyle/>
        <a:p>
          <a:endParaRPr lang="zh-CN" altLang="en-US"/>
        </a:p>
      </dgm:t>
    </dgm:pt>
    <dgm:pt modelId="{B7F4A87B-E0B1-4005-8804-4472280AC33F}" type="pres">
      <dgm:prSet presAssocID="{B406AEAD-3C82-432A-BCC9-28AE96311CC6}" presName="root2" presStyleCnt="0"/>
      <dgm:spPr/>
    </dgm:pt>
    <dgm:pt modelId="{CAEDDBD3-588F-43DE-84BD-6A0379730143}" type="pres">
      <dgm:prSet presAssocID="{B406AEAD-3C82-432A-BCC9-28AE96311CC6}" presName="LevelTwoTextNode" presStyleLbl="node3" presStyleIdx="3" presStyleCnt="8" custScaleX="200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BF46C2-AF53-439E-833C-70DC7E0EBBC5}" type="pres">
      <dgm:prSet presAssocID="{B406AEAD-3C82-432A-BCC9-28AE96311CC6}" presName="level3hierChild" presStyleCnt="0"/>
      <dgm:spPr/>
    </dgm:pt>
    <dgm:pt modelId="{D8236D24-A5F1-4564-9961-F6FA46EE4A81}" type="pres">
      <dgm:prSet presAssocID="{9F5CB574-F450-4DFA-8F12-1D1C034DB4DB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48059D33-F035-4A76-BF37-1652BB895AC8}" type="pres">
      <dgm:prSet presAssocID="{9F5CB574-F450-4DFA-8F12-1D1C034DB4DB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A12EA8BF-13B0-4977-935D-4D225D30CB6F}" type="pres">
      <dgm:prSet presAssocID="{365BEC15-924D-47AF-BB39-6B8D685C72CD}" presName="root2" presStyleCnt="0"/>
      <dgm:spPr/>
    </dgm:pt>
    <dgm:pt modelId="{5ECC00AF-8DB4-49A1-BF08-99EC423F9F3F}" type="pres">
      <dgm:prSet presAssocID="{365BEC15-924D-47AF-BB39-6B8D685C72CD}" presName="LevelTwoTextNode" presStyleLbl="node2" presStyleIdx="1" presStyleCnt="3" custScaleX="1055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9933BD-1312-48DE-A8C0-83188607E290}" type="pres">
      <dgm:prSet presAssocID="{365BEC15-924D-47AF-BB39-6B8D685C72CD}" presName="level3hierChild" presStyleCnt="0"/>
      <dgm:spPr/>
    </dgm:pt>
    <dgm:pt modelId="{20D3BBFA-D647-42A4-B47C-9DB5EF847AF8}" type="pres">
      <dgm:prSet presAssocID="{2EFB63FB-A8FE-40CF-82D9-E481148AD660}" presName="conn2-1" presStyleLbl="parChTrans1D3" presStyleIdx="4" presStyleCnt="8"/>
      <dgm:spPr/>
      <dgm:t>
        <a:bodyPr/>
        <a:lstStyle/>
        <a:p>
          <a:endParaRPr lang="zh-CN" altLang="en-US"/>
        </a:p>
      </dgm:t>
    </dgm:pt>
    <dgm:pt modelId="{9D4E7142-0441-4299-A22D-09DE76511152}" type="pres">
      <dgm:prSet presAssocID="{2EFB63FB-A8FE-40CF-82D9-E481148AD660}" presName="connTx" presStyleLbl="parChTrans1D3" presStyleIdx="4" presStyleCnt="8"/>
      <dgm:spPr/>
      <dgm:t>
        <a:bodyPr/>
        <a:lstStyle/>
        <a:p>
          <a:endParaRPr lang="zh-CN" altLang="en-US"/>
        </a:p>
      </dgm:t>
    </dgm:pt>
    <dgm:pt modelId="{ACA892F0-FFAD-4EC1-AF28-735539153344}" type="pres">
      <dgm:prSet presAssocID="{6050FA63-DA52-4C3A-ACC5-587E7AA87E57}" presName="root2" presStyleCnt="0"/>
      <dgm:spPr/>
    </dgm:pt>
    <dgm:pt modelId="{5F925C1D-9203-4C10-B402-C5C81E620A9B}" type="pres">
      <dgm:prSet presAssocID="{6050FA63-DA52-4C3A-ACC5-587E7AA87E57}" presName="LevelTwoTextNode" presStyleLbl="node3" presStyleIdx="4" presStyleCnt="8" custScaleX="200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9B2396-2680-4EF5-AF02-544440B4F791}" type="pres">
      <dgm:prSet presAssocID="{6050FA63-DA52-4C3A-ACC5-587E7AA87E57}" presName="level3hierChild" presStyleCnt="0"/>
      <dgm:spPr/>
    </dgm:pt>
    <dgm:pt modelId="{53BDD42D-E13E-4C9F-A253-549F0AB01430}" type="pres">
      <dgm:prSet presAssocID="{7BE1B88A-DFC0-468C-BAE1-F0CDE0168265}" presName="conn2-1" presStyleLbl="parChTrans1D3" presStyleIdx="5" presStyleCnt="8"/>
      <dgm:spPr/>
      <dgm:t>
        <a:bodyPr/>
        <a:lstStyle/>
        <a:p>
          <a:endParaRPr lang="zh-CN" altLang="en-US"/>
        </a:p>
      </dgm:t>
    </dgm:pt>
    <dgm:pt modelId="{54454E69-A767-4F9E-BBF0-CDDF42D87BBD}" type="pres">
      <dgm:prSet presAssocID="{7BE1B88A-DFC0-468C-BAE1-F0CDE0168265}" presName="connTx" presStyleLbl="parChTrans1D3" presStyleIdx="5" presStyleCnt="8"/>
      <dgm:spPr/>
      <dgm:t>
        <a:bodyPr/>
        <a:lstStyle/>
        <a:p>
          <a:endParaRPr lang="zh-CN" altLang="en-US"/>
        </a:p>
      </dgm:t>
    </dgm:pt>
    <dgm:pt modelId="{AD44D214-3F03-4F89-9301-28CCBB606AFA}" type="pres">
      <dgm:prSet presAssocID="{A0488D43-1359-40D9-9F6C-F44DA8FFDE76}" presName="root2" presStyleCnt="0"/>
      <dgm:spPr/>
    </dgm:pt>
    <dgm:pt modelId="{E06DFEC2-79D4-463D-A9BE-9CFC2B2ABD08}" type="pres">
      <dgm:prSet presAssocID="{A0488D43-1359-40D9-9F6C-F44DA8FFDE76}" presName="LevelTwoTextNode" presStyleLbl="node3" presStyleIdx="5" presStyleCnt="8" custScaleX="200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F3D81A-7597-43B5-A3E1-4D12111F25A5}" type="pres">
      <dgm:prSet presAssocID="{A0488D43-1359-40D9-9F6C-F44DA8FFDE76}" presName="level3hierChild" presStyleCnt="0"/>
      <dgm:spPr/>
    </dgm:pt>
    <dgm:pt modelId="{42EBC14D-384A-47B9-BEA8-04FEDBDA89B7}" type="pres">
      <dgm:prSet presAssocID="{03EB0400-5C0A-4F1D-8EC4-331E4AC4132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314FDD4D-CC85-4980-A8B9-A52E064728A2}" type="pres">
      <dgm:prSet presAssocID="{03EB0400-5C0A-4F1D-8EC4-331E4AC4132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2C1D37E-BC2B-4E89-8E63-D3D2EF225398}" type="pres">
      <dgm:prSet presAssocID="{12C3234E-6AD7-4C09-A7D6-CFD1AC390536}" presName="root2" presStyleCnt="0"/>
      <dgm:spPr/>
    </dgm:pt>
    <dgm:pt modelId="{D84C092C-522A-4C49-9233-6FC265D538A6}" type="pres">
      <dgm:prSet presAssocID="{12C3234E-6AD7-4C09-A7D6-CFD1AC390536}" presName="LevelTwoTextNode" presStyleLbl="node2" presStyleIdx="2" presStyleCnt="3" custScaleX="1055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02D795-2A75-41D0-806E-1652746098B5}" type="pres">
      <dgm:prSet presAssocID="{12C3234E-6AD7-4C09-A7D6-CFD1AC390536}" presName="level3hierChild" presStyleCnt="0"/>
      <dgm:spPr/>
    </dgm:pt>
    <dgm:pt modelId="{E64BA420-948F-45DC-8444-7870D2BA0A1E}" type="pres">
      <dgm:prSet presAssocID="{80EBF1C6-714B-4C50-99ED-DE2ED561565F}" presName="conn2-1" presStyleLbl="parChTrans1D3" presStyleIdx="6" presStyleCnt="8"/>
      <dgm:spPr/>
      <dgm:t>
        <a:bodyPr/>
        <a:lstStyle/>
        <a:p>
          <a:endParaRPr lang="zh-CN" altLang="en-US"/>
        </a:p>
      </dgm:t>
    </dgm:pt>
    <dgm:pt modelId="{83B2A84A-D047-4255-8C84-7B1D5360B775}" type="pres">
      <dgm:prSet presAssocID="{80EBF1C6-714B-4C50-99ED-DE2ED561565F}" presName="connTx" presStyleLbl="parChTrans1D3" presStyleIdx="6" presStyleCnt="8"/>
      <dgm:spPr/>
      <dgm:t>
        <a:bodyPr/>
        <a:lstStyle/>
        <a:p>
          <a:endParaRPr lang="zh-CN" altLang="en-US"/>
        </a:p>
      </dgm:t>
    </dgm:pt>
    <dgm:pt modelId="{987FBA8E-3B6A-4E4D-818A-0F83816ABC43}" type="pres">
      <dgm:prSet presAssocID="{398F10B1-4535-4C97-BF42-7EF74371B292}" presName="root2" presStyleCnt="0"/>
      <dgm:spPr/>
    </dgm:pt>
    <dgm:pt modelId="{5ECA0B9E-6527-4B78-9331-E394C33B2F9B}" type="pres">
      <dgm:prSet presAssocID="{398F10B1-4535-4C97-BF42-7EF74371B292}" presName="LevelTwoTextNode" presStyleLbl="node3" presStyleIdx="6" presStyleCnt="8" custScaleX="200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BBD4DC-0B39-4E2A-A45A-D0586E0A2985}" type="pres">
      <dgm:prSet presAssocID="{398F10B1-4535-4C97-BF42-7EF74371B292}" presName="level3hierChild" presStyleCnt="0"/>
      <dgm:spPr/>
    </dgm:pt>
    <dgm:pt modelId="{8B3ADF82-21F0-4347-A0B7-E122E19D2B79}" type="pres">
      <dgm:prSet presAssocID="{2F1E7D28-0495-491C-ADC6-564C633E865C}" presName="conn2-1" presStyleLbl="parChTrans1D3" presStyleIdx="7" presStyleCnt="8"/>
      <dgm:spPr/>
      <dgm:t>
        <a:bodyPr/>
        <a:lstStyle/>
        <a:p>
          <a:endParaRPr lang="zh-CN" altLang="en-US"/>
        </a:p>
      </dgm:t>
    </dgm:pt>
    <dgm:pt modelId="{112619CE-E040-44CD-9AC3-69FB0228C20F}" type="pres">
      <dgm:prSet presAssocID="{2F1E7D28-0495-491C-ADC6-564C633E865C}" presName="connTx" presStyleLbl="parChTrans1D3" presStyleIdx="7" presStyleCnt="8"/>
      <dgm:spPr/>
      <dgm:t>
        <a:bodyPr/>
        <a:lstStyle/>
        <a:p>
          <a:endParaRPr lang="zh-CN" altLang="en-US"/>
        </a:p>
      </dgm:t>
    </dgm:pt>
    <dgm:pt modelId="{50DE05D1-BB94-495A-9732-21801946856C}" type="pres">
      <dgm:prSet presAssocID="{EA70579C-4BE0-499A-BD4E-1AD83EA01361}" presName="root2" presStyleCnt="0"/>
      <dgm:spPr/>
    </dgm:pt>
    <dgm:pt modelId="{70D399C3-C4AB-4F14-8063-276ECBCFDC36}" type="pres">
      <dgm:prSet presAssocID="{EA70579C-4BE0-499A-BD4E-1AD83EA01361}" presName="LevelTwoTextNode" presStyleLbl="node3" presStyleIdx="7" presStyleCnt="8" custScaleX="200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F5F69F-8925-4F13-9AAB-F6FFE714F506}" type="pres">
      <dgm:prSet presAssocID="{EA70579C-4BE0-499A-BD4E-1AD83EA01361}" presName="level3hierChild" presStyleCnt="0"/>
      <dgm:spPr/>
    </dgm:pt>
  </dgm:ptLst>
  <dgm:cxnLst>
    <dgm:cxn modelId="{6A5FF91B-6BFD-4432-B7F9-7E10129F704D}" type="presOf" srcId="{9F98A560-BD63-421F-B5A0-12ECA65C070E}" destId="{D9AF7FEA-6F06-4AD3-88A9-15CA7BC1BE9D}" srcOrd="1" destOrd="0" presId="urn:microsoft.com/office/officeart/2005/8/layout/hierarchy2"/>
    <dgm:cxn modelId="{251E1C68-4941-467E-B4F6-B3334D4D1FB7}" type="presOf" srcId="{54FB77C6-21F0-4282-8536-04ED263B1347}" destId="{74949E19-7AF3-4BDA-93A5-F0B0C8BAD4E3}" srcOrd="0" destOrd="0" presId="urn:microsoft.com/office/officeart/2005/8/layout/hierarchy2"/>
    <dgm:cxn modelId="{54A30006-6C5D-4AAC-A461-7357506E5999}" srcId="{02360F9B-2D63-4E3C-A0C8-46A3C306D54A}" destId="{54FB77C6-21F0-4282-8536-04ED263B1347}" srcOrd="2" destOrd="0" parTransId="{9F98A560-BD63-421F-B5A0-12ECA65C070E}" sibTransId="{472ACA85-D0DC-45C6-B154-A914CEF83A7E}"/>
    <dgm:cxn modelId="{AB58DB74-6386-4F3D-B7FF-5B2214ADD1DA}" type="presOf" srcId="{398F10B1-4535-4C97-BF42-7EF74371B292}" destId="{5ECA0B9E-6527-4B78-9331-E394C33B2F9B}" srcOrd="0" destOrd="0" presId="urn:microsoft.com/office/officeart/2005/8/layout/hierarchy2"/>
    <dgm:cxn modelId="{33BA8B95-F3BE-41B9-B7DF-5B0768E8B7E6}" type="presOf" srcId="{6EEDDC0B-ACCD-49AF-89FF-2D91E6540F9B}" destId="{F030CE9F-9B03-4C0A-97B4-8972394C8E11}" srcOrd="0" destOrd="0" presId="urn:microsoft.com/office/officeart/2005/8/layout/hierarchy2"/>
    <dgm:cxn modelId="{CC1BB188-1AE4-456A-8093-77C35BD4D712}" type="presOf" srcId="{2EFB63FB-A8FE-40CF-82D9-E481148AD660}" destId="{9D4E7142-0441-4299-A22D-09DE76511152}" srcOrd="1" destOrd="0" presId="urn:microsoft.com/office/officeart/2005/8/layout/hierarchy2"/>
    <dgm:cxn modelId="{D5E92E71-9AC2-42FA-A7E8-708A30AC6DFC}" srcId="{02360F9B-2D63-4E3C-A0C8-46A3C306D54A}" destId="{A484895B-09D7-4349-A06B-576F3DA05D6D}" srcOrd="1" destOrd="0" parTransId="{26793E59-E72A-4087-83B1-C96D4E77F008}" sibTransId="{45BF3597-B937-4852-BB12-D65A392F437D}"/>
    <dgm:cxn modelId="{BF8FDA8D-6FAC-4803-BA7A-75ADAB16D568}" srcId="{12C3234E-6AD7-4C09-A7D6-CFD1AC390536}" destId="{398F10B1-4535-4C97-BF42-7EF74371B292}" srcOrd="0" destOrd="0" parTransId="{80EBF1C6-714B-4C50-99ED-DE2ED561565F}" sibTransId="{C4A4B52C-0833-45DD-9468-27912E066763}"/>
    <dgm:cxn modelId="{88A26684-7871-4790-82B2-813E0915A231}" type="presOf" srcId="{7BE1B88A-DFC0-468C-BAE1-F0CDE0168265}" destId="{53BDD42D-E13E-4C9F-A253-549F0AB01430}" srcOrd="0" destOrd="0" presId="urn:microsoft.com/office/officeart/2005/8/layout/hierarchy2"/>
    <dgm:cxn modelId="{EBC88223-0A75-4689-9100-AE260F747BBF}" type="presOf" srcId="{A0488D43-1359-40D9-9F6C-F44DA8FFDE76}" destId="{E06DFEC2-79D4-463D-A9BE-9CFC2B2ABD08}" srcOrd="0" destOrd="0" presId="urn:microsoft.com/office/officeart/2005/8/layout/hierarchy2"/>
    <dgm:cxn modelId="{3EEABC0D-C0F2-4289-8D07-F27E1F9510EF}" srcId="{4A9B9A6F-13D2-42C0-8585-AD5195EB6795}" destId="{12C3234E-6AD7-4C09-A7D6-CFD1AC390536}" srcOrd="2" destOrd="0" parTransId="{03EB0400-5C0A-4F1D-8EC4-331E4AC41326}" sibTransId="{8FC922EA-40FD-42FA-AF3A-DD5D5710AB97}"/>
    <dgm:cxn modelId="{B37D7486-FB63-4855-8F4D-5DDB431FEE11}" type="presOf" srcId="{80EBF1C6-714B-4C50-99ED-DE2ED561565F}" destId="{E64BA420-948F-45DC-8444-7870D2BA0A1E}" srcOrd="0" destOrd="0" presId="urn:microsoft.com/office/officeart/2005/8/layout/hierarchy2"/>
    <dgm:cxn modelId="{02B12BA9-B74D-4363-B714-D8C41407D07F}" type="presOf" srcId="{C80C456E-8BA0-4FE8-8024-3DF556973014}" destId="{C309039E-A070-487D-B932-081F07454996}" srcOrd="0" destOrd="0" presId="urn:microsoft.com/office/officeart/2005/8/layout/hierarchy2"/>
    <dgm:cxn modelId="{BEDDB934-E1DB-4BFC-B025-DA0691D110D8}" type="presOf" srcId="{26793E59-E72A-4087-83B1-C96D4E77F008}" destId="{20E3F7FA-FBFE-48E8-BE55-FDC66C33DB12}" srcOrd="0" destOrd="0" presId="urn:microsoft.com/office/officeart/2005/8/layout/hierarchy2"/>
    <dgm:cxn modelId="{7E0E3204-EC47-4363-B86B-73EC62797E6A}" type="presOf" srcId="{2EFB63FB-A8FE-40CF-82D9-E481148AD660}" destId="{20D3BBFA-D647-42A4-B47C-9DB5EF847AF8}" srcOrd="0" destOrd="0" presId="urn:microsoft.com/office/officeart/2005/8/layout/hierarchy2"/>
    <dgm:cxn modelId="{CD877B79-4BB2-425F-A0FF-F078AB6404C7}" type="presOf" srcId="{6050FA63-DA52-4C3A-ACC5-587E7AA87E57}" destId="{5F925C1D-9203-4C10-B402-C5C81E620A9B}" srcOrd="0" destOrd="0" presId="urn:microsoft.com/office/officeart/2005/8/layout/hierarchy2"/>
    <dgm:cxn modelId="{2F0A30CC-7340-417F-B683-DE433CCF5FE9}" type="presOf" srcId="{C80C456E-8BA0-4FE8-8024-3DF556973014}" destId="{668B72FF-D8ED-4704-8396-800A3FE952F6}" srcOrd="1" destOrd="0" presId="urn:microsoft.com/office/officeart/2005/8/layout/hierarchy2"/>
    <dgm:cxn modelId="{43395B9A-9E88-455E-BD1F-1BC24BD29CD5}" type="presOf" srcId="{2F1E7D28-0495-491C-ADC6-564C633E865C}" destId="{8B3ADF82-21F0-4347-A0B7-E122E19D2B79}" srcOrd="0" destOrd="0" presId="urn:microsoft.com/office/officeart/2005/8/layout/hierarchy2"/>
    <dgm:cxn modelId="{76D2CA8C-5217-4EA4-9A67-1FBDB556E301}" type="presOf" srcId="{6F109D29-F6D4-41ED-9BDF-870877C2B053}" destId="{743E28DF-63BD-4699-B5BA-95F8DF0549B8}" srcOrd="0" destOrd="0" presId="urn:microsoft.com/office/officeart/2005/8/layout/hierarchy2"/>
    <dgm:cxn modelId="{57EE7D20-2CDA-41FB-B6F0-5566A25F0F2E}" type="presOf" srcId="{EA70579C-4BE0-499A-BD4E-1AD83EA01361}" destId="{70D399C3-C4AB-4F14-8063-276ECBCFDC36}" srcOrd="0" destOrd="0" presId="urn:microsoft.com/office/officeart/2005/8/layout/hierarchy2"/>
    <dgm:cxn modelId="{BC343BA7-69E2-492C-972A-5A3BD0BBE4FA}" type="presOf" srcId="{03EB0400-5C0A-4F1D-8EC4-331E4AC41326}" destId="{42EBC14D-384A-47B9-BEA8-04FEDBDA89B7}" srcOrd="0" destOrd="0" presId="urn:microsoft.com/office/officeart/2005/8/layout/hierarchy2"/>
    <dgm:cxn modelId="{37A3DFEF-FF4F-4212-87C6-8F1528CE084F}" srcId="{365BEC15-924D-47AF-BB39-6B8D685C72CD}" destId="{6050FA63-DA52-4C3A-ACC5-587E7AA87E57}" srcOrd="0" destOrd="0" parTransId="{2EFB63FB-A8FE-40CF-82D9-E481148AD660}" sibTransId="{E0C5069F-CD6B-45E7-B9EF-82D33DCAA8FE}"/>
    <dgm:cxn modelId="{0C1280D3-0568-4446-BC91-06A2E5D32BD8}" type="presOf" srcId="{9F5CB574-F450-4DFA-8F12-1D1C034DB4DB}" destId="{48059D33-F035-4A76-BF37-1652BB895AC8}" srcOrd="1" destOrd="0" presId="urn:microsoft.com/office/officeart/2005/8/layout/hierarchy2"/>
    <dgm:cxn modelId="{BBDC3420-97A3-481B-9647-122EBF2E7251}" type="presOf" srcId="{7BE1B88A-DFC0-468C-BAE1-F0CDE0168265}" destId="{54454E69-A767-4F9E-BBF0-CDDF42D87BBD}" srcOrd="1" destOrd="0" presId="urn:microsoft.com/office/officeart/2005/8/layout/hierarchy2"/>
    <dgm:cxn modelId="{4D7E9B82-638A-4AB6-819A-E26E44B22A3D}" srcId="{12C3234E-6AD7-4C09-A7D6-CFD1AC390536}" destId="{EA70579C-4BE0-499A-BD4E-1AD83EA01361}" srcOrd="1" destOrd="0" parTransId="{2F1E7D28-0495-491C-ADC6-564C633E865C}" sibTransId="{059C37F8-0672-4EB7-AD96-D290EF30CE96}"/>
    <dgm:cxn modelId="{A5D6A795-2F27-4633-B76D-28CBE21BE37E}" type="presOf" srcId="{80EBF1C6-714B-4C50-99ED-DE2ED561565F}" destId="{83B2A84A-D047-4255-8C84-7B1D5360B775}" srcOrd="1" destOrd="0" presId="urn:microsoft.com/office/officeart/2005/8/layout/hierarchy2"/>
    <dgm:cxn modelId="{3ADA53B8-FAAD-4753-931F-AD07187E482C}" type="presOf" srcId="{9F5CB574-F450-4DFA-8F12-1D1C034DB4DB}" destId="{D8236D24-A5F1-4564-9961-F6FA46EE4A81}" srcOrd="0" destOrd="0" presId="urn:microsoft.com/office/officeart/2005/8/layout/hierarchy2"/>
    <dgm:cxn modelId="{DB010F4D-65ED-47DB-8DBC-68D2744B45BD}" type="presOf" srcId="{E8E59302-DBCF-4128-BA17-C0058482FEC6}" destId="{E4AAFC86-3F17-4FD9-AD0F-E08521683F17}" srcOrd="1" destOrd="0" presId="urn:microsoft.com/office/officeart/2005/8/layout/hierarchy2"/>
    <dgm:cxn modelId="{A8BFCFE0-7767-4719-9455-DDF717F131F1}" type="presOf" srcId="{2F1E7D28-0495-491C-ADC6-564C633E865C}" destId="{112619CE-E040-44CD-9AC3-69FB0228C20F}" srcOrd="1" destOrd="0" presId="urn:microsoft.com/office/officeart/2005/8/layout/hierarchy2"/>
    <dgm:cxn modelId="{CC60AE5E-449E-4EA1-BD9D-1C8090153E35}" type="presOf" srcId="{A484895B-09D7-4349-A06B-576F3DA05D6D}" destId="{0AAC10B0-276D-4402-AC77-0B4747C2D524}" srcOrd="0" destOrd="0" presId="urn:microsoft.com/office/officeart/2005/8/layout/hierarchy2"/>
    <dgm:cxn modelId="{533D18FC-0CD5-45A3-8776-62D8A19B1096}" type="presOf" srcId="{12C3234E-6AD7-4C09-A7D6-CFD1AC390536}" destId="{D84C092C-522A-4C49-9233-6FC265D538A6}" srcOrd="0" destOrd="0" presId="urn:microsoft.com/office/officeart/2005/8/layout/hierarchy2"/>
    <dgm:cxn modelId="{DE2569D8-EDAE-4A3B-A7FC-1BF8C7553056}" type="presOf" srcId="{6F109D29-F6D4-41ED-9BDF-870877C2B053}" destId="{A179898A-0444-4AF1-AAB4-AF0D22412E40}" srcOrd="1" destOrd="0" presId="urn:microsoft.com/office/officeart/2005/8/layout/hierarchy2"/>
    <dgm:cxn modelId="{2E2A4063-314E-4103-9CCE-C0065D8F21F9}" type="presOf" srcId="{02360F9B-2D63-4E3C-A0C8-46A3C306D54A}" destId="{775C772A-1AE8-4633-A6C1-7BC49E8C6B4E}" srcOrd="0" destOrd="0" presId="urn:microsoft.com/office/officeart/2005/8/layout/hierarchy2"/>
    <dgm:cxn modelId="{AAE94D62-B7E5-4126-917A-49287166FD72}" type="presOf" srcId="{365BEC15-924D-47AF-BB39-6B8D685C72CD}" destId="{5ECC00AF-8DB4-49A1-BF08-99EC423F9F3F}" srcOrd="0" destOrd="0" presId="urn:microsoft.com/office/officeart/2005/8/layout/hierarchy2"/>
    <dgm:cxn modelId="{69305755-4E8C-4D58-9CC6-D46FFAEB0096}" type="presOf" srcId="{4A9B9A6F-13D2-42C0-8585-AD5195EB6795}" destId="{F4F6D562-6BD3-49CF-8632-0BEF82204BAE}" srcOrd="0" destOrd="0" presId="urn:microsoft.com/office/officeart/2005/8/layout/hierarchy2"/>
    <dgm:cxn modelId="{1B3E9281-F70B-4ADE-8573-B056EF7496C0}" type="presOf" srcId="{03EB0400-5C0A-4F1D-8EC4-331E4AC41326}" destId="{314FDD4D-CC85-4980-A8B9-A52E064728A2}" srcOrd="1" destOrd="0" presId="urn:microsoft.com/office/officeart/2005/8/layout/hierarchy2"/>
    <dgm:cxn modelId="{890DD331-66BE-493D-9C11-F5A33E97EF17}" type="presOf" srcId="{9F98A560-BD63-421F-B5A0-12ECA65C070E}" destId="{F744C429-6AFC-4835-BA36-24239148504F}" srcOrd="0" destOrd="0" presId="urn:microsoft.com/office/officeart/2005/8/layout/hierarchy2"/>
    <dgm:cxn modelId="{2613E37B-F697-4D0D-8853-023864F4B180}" srcId="{4A9B9A6F-13D2-42C0-8585-AD5195EB6795}" destId="{02360F9B-2D63-4E3C-A0C8-46A3C306D54A}" srcOrd="0" destOrd="0" parTransId="{E8E59302-DBCF-4128-BA17-C0058482FEC6}" sibTransId="{EFD5C19E-0E80-4B37-B86D-EC14A36DCD67}"/>
    <dgm:cxn modelId="{B107D95D-D72E-492C-BCF9-B2D38C6B3636}" type="presOf" srcId="{1784337D-C7C7-4605-B0B2-C1FDB2F71A97}" destId="{00365DD6-1210-4A1F-8E65-F6D90666B065}" srcOrd="0" destOrd="0" presId="urn:microsoft.com/office/officeart/2005/8/layout/hierarchy2"/>
    <dgm:cxn modelId="{AC57230F-9080-460A-A2C9-D131A959276E}" type="presOf" srcId="{26793E59-E72A-4087-83B1-C96D4E77F008}" destId="{5CA70F6C-20C4-4E13-A073-76671462279D}" srcOrd="1" destOrd="0" presId="urn:microsoft.com/office/officeart/2005/8/layout/hierarchy2"/>
    <dgm:cxn modelId="{5B1D4915-7EC1-4202-8AD1-6D5C9B064367}" srcId="{365BEC15-924D-47AF-BB39-6B8D685C72CD}" destId="{A0488D43-1359-40D9-9F6C-F44DA8FFDE76}" srcOrd="1" destOrd="0" parTransId="{7BE1B88A-DFC0-468C-BAE1-F0CDE0168265}" sibTransId="{279CBB0F-1E52-4C4B-9C20-67CDFDB91F7D}"/>
    <dgm:cxn modelId="{FA05BB0E-FCEA-41B0-8435-690231B5147A}" srcId="{02360F9B-2D63-4E3C-A0C8-46A3C306D54A}" destId="{B406AEAD-3C82-432A-BCC9-28AE96311CC6}" srcOrd="3" destOrd="0" parTransId="{6F109D29-F6D4-41ED-9BDF-870877C2B053}" sibTransId="{21803125-2788-455E-9E39-3B8F60BB5009}"/>
    <dgm:cxn modelId="{385C0E0B-2151-4BFA-9901-1EA5655E26CA}" type="presOf" srcId="{E8E59302-DBCF-4128-BA17-C0058482FEC6}" destId="{261711DA-D2B3-4A38-894C-BD392D5CB26D}" srcOrd="0" destOrd="0" presId="urn:microsoft.com/office/officeart/2005/8/layout/hierarchy2"/>
    <dgm:cxn modelId="{8D1D4C5A-D80C-4ECC-9A12-CAF89A8651C0}" type="presOf" srcId="{B406AEAD-3C82-432A-BCC9-28AE96311CC6}" destId="{CAEDDBD3-588F-43DE-84BD-6A0379730143}" srcOrd="0" destOrd="0" presId="urn:microsoft.com/office/officeart/2005/8/layout/hierarchy2"/>
    <dgm:cxn modelId="{F175CD65-0484-4C35-9235-6A2F629115D0}" srcId="{02360F9B-2D63-4E3C-A0C8-46A3C306D54A}" destId="{1784337D-C7C7-4605-B0B2-C1FDB2F71A97}" srcOrd="0" destOrd="0" parTransId="{C80C456E-8BA0-4FE8-8024-3DF556973014}" sibTransId="{E3C2BFB4-9C42-420E-9737-A0E451A1AED1}"/>
    <dgm:cxn modelId="{9075C516-02B6-4F10-B6AA-B86E36F0C5B0}" srcId="{6EEDDC0B-ACCD-49AF-89FF-2D91E6540F9B}" destId="{4A9B9A6F-13D2-42C0-8585-AD5195EB6795}" srcOrd="0" destOrd="0" parTransId="{FAB5FCC2-3C4C-4048-85A1-5E3E98CD65A5}" sibTransId="{E42B5C33-23DB-4922-ABC3-613C71F920FA}"/>
    <dgm:cxn modelId="{D4994FB0-7DC8-4225-A74A-82E55C657EAA}" srcId="{4A9B9A6F-13D2-42C0-8585-AD5195EB6795}" destId="{365BEC15-924D-47AF-BB39-6B8D685C72CD}" srcOrd="1" destOrd="0" parTransId="{9F5CB574-F450-4DFA-8F12-1D1C034DB4DB}" sibTransId="{DDB55DE0-D4B1-45FE-8F28-C2DA66053841}"/>
    <dgm:cxn modelId="{05ED2384-2CF5-499F-8D78-CEF1380ADEFB}" type="presParOf" srcId="{F030CE9F-9B03-4C0A-97B4-8972394C8E11}" destId="{3D5BDB09-B71F-4EB8-9DDE-D3308AFB6D04}" srcOrd="0" destOrd="0" presId="urn:microsoft.com/office/officeart/2005/8/layout/hierarchy2"/>
    <dgm:cxn modelId="{09D108C0-DCF4-46A7-9F0C-4B83AEEC1973}" type="presParOf" srcId="{3D5BDB09-B71F-4EB8-9DDE-D3308AFB6D04}" destId="{F4F6D562-6BD3-49CF-8632-0BEF82204BAE}" srcOrd="0" destOrd="0" presId="urn:microsoft.com/office/officeart/2005/8/layout/hierarchy2"/>
    <dgm:cxn modelId="{045948FB-3796-407C-AFC4-A8F61E4DC59C}" type="presParOf" srcId="{3D5BDB09-B71F-4EB8-9DDE-D3308AFB6D04}" destId="{735F4928-5B30-49D5-9EF3-EE6EAC088F8C}" srcOrd="1" destOrd="0" presId="urn:microsoft.com/office/officeart/2005/8/layout/hierarchy2"/>
    <dgm:cxn modelId="{4D907D2F-A1D8-40E8-9E32-B56D4E3A07D4}" type="presParOf" srcId="{735F4928-5B30-49D5-9EF3-EE6EAC088F8C}" destId="{261711DA-D2B3-4A38-894C-BD392D5CB26D}" srcOrd="0" destOrd="0" presId="urn:microsoft.com/office/officeart/2005/8/layout/hierarchy2"/>
    <dgm:cxn modelId="{53AD0C59-73D1-4585-BD45-2ED0EE3A1393}" type="presParOf" srcId="{261711DA-D2B3-4A38-894C-BD392D5CB26D}" destId="{E4AAFC86-3F17-4FD9-AD0F-E08521683F17}" srcOrd="0" destOrd="0" presId="urn:microsoft.com/office/officeart/2005/8/layout/hierarchy2"/>
    <dgm:cxn modelId="{02EA4364-CA40-4922-A19F-42B8F42C82A4}" type="presParOf" srcId="{735F4928-5B30-49D5-9EF3-EE6EAC088F8C}" destId="{F3C26FEB-88AD-45D5-97BB-3585D1B711BD}" srcOrd="1" destOrd="0" presId="urn:microsoft.com/office/officeart/2005/8/layout/hierarchy2"/>
    <dgm:cxn modelId="{50AA321A-7A53-4B31-BDB2-41DC0619E2B6}" type="presParOf" srcId="{F3C26FEB-88AD-45D5-97BB-3585D1B711BD}" destId="{775C772A-1AE8-4633-A6C1-7BC49E8C6B4E}" srcOrd="0" destOrd="0" presId="urn:microsoft.com/office/officeart/2005/8/layout/hierarchy2"/>
    <dgm:cxn modelId="{4F135456-60A9-4F32-97F7-85ABDD823D3C}" type="presParOf" srcId="{F3C26FEB-88AD-45D5-97BB-3585D1B711BD}" destId="{1D6378AB-ED5F-49B8-8627-39B5FE50C412}" srcOrd="1" destOrd="0" presId="urn:microsoft.com/office/officeart/2005/8/layout/hierarchy2"/>
    <dgm:cxn modelId="{8427F14E-68F7-4B4D-8982-68463EB12620}" type="presParOf" srcId="{1D6378AB-ED5F-49B8-8627-39B5FE50C412}" destId="{C309039E-A070-487D-B932-081F07454996}" srcOrd="0" destOrd="0" presId="urn:microsoft.com/office/officeart/2005/8/layout/hierarchy2"/>
    <dgm:cxn modelId="{16AB903B-EF0D-4BBC-AAA6-66D7F9621928}" type="presParOf" srcId="{C309039E-A070-487D-B932-081F07454996}" destId="{668B72FF-D8ED-4704-8396-800A3FE952F6}" srcOrd="0" destOrd="0" presId="urn:microsoft.com/office/officeart/2005/8/layout/hierarchy2"/>
    <dgm:cxn modelId="{05DAB4CB-B092-4B96-8946-89C63F1618B0}" type="presParOf" srcId="{1D6378AB-ED5F-49B8-8627-39B5FE50C412}" destId="{67B7A1F7-E128-457E-83C5-33BE6A3250FF}" srcOrd="1" destOrd="0" presId="urn:microsoft.com/office/officeart/2005/8/layout/hierarchy2"/>
    <dgm:cxn modelId="{6AA4ED4B-6841-478B-94CE-3198A8FAFABD}" type="presParOf" srcId="{67B7A1F7-E128-457E-83C5-33BE6A3250FF}" destId="{00365DD6-1210-4A1F-8E65-F6D90666B065}" srcOrd="0" destOrd="0" presId="urn:microsoft.com/office/officeart/2005/8/layout/hierarchy2"/>
    <dgm:cxn modelId="{7CA5FB4D-157A-4B79-86CB-980C9AE29E31}" type="presParOf" srcId="{67B7A1F7-E128-457E-83C5-33BE6A3250FF}" destId="{F522DCC0-B54F-4D08-B7DF-6F1A6E6434CE}" srcOrd="1" destOrd="0" presId="urn:microsoft.com/office/officeart/2005/8/layout/hierarchy2"/>
    <dgm:cxn modelId="{9A6917AB-C62A-4737-8C10-1044815677C8}" type="presParOf" srcId="{1D6378AB-ED5F-49B8-8627-39B5FE50C412}" destId="{20E3F7FA-FBFE-48E8-BE55-FDC66C33DB12}" srcOrd="2" destOrd="0" presId="urn:microsoft.com/office/officeart/2005/8/layout/hierarchy2"/>
    <dgm:cxn modelId="{9576B5BA-2893-4642-B913-EE009E53B242}" type="presParOf" srcId="{20E3F7FA-FBFE-48E8-BE55-FDC66C33DB12}" destId="{5CA70F6C-20C4-4E13-A073-76671462279D}" srcOrd="0" destOrd="0" presId="urn:microsoft.com/office/officeart/2005/8/layout/hierarchy2"/>
    <dgm:cxn modelId="{CFE0AC93-71C7-4B8C-8855-161FDB59C793}" type="presParOf" srcId="{1D6378AB-ED5F-49B8-8627-39B5FE50C412}" destId="{2169B9FC-6031-4C17-8B82-DCF0FE984F7C}" srcOrd="3" destOrd="0" presId="urn:microsoft.com/office/officeart/2005/8/layout/hierarchy2"/>
    <dgm:cxn modelId="{8B0183F3-5A2F-4156-8530-62F1AFC2D5EB}" type="presParOf" srcId="{2169B9FC-6031-4C17-8B82-DCF0FE984F7C}" destId="{0AAC10B0-276D-4402-AC77-0B4747C2D524}" srcOrd="0" destOrd="0" presId="urn:microsoft.com/office/officeart/2005/8/layout/hierarchy2"/>
    <dgm:cxn modelId="{E826F030-DC37-45EB-A98E-E51609B46465}" type="presParOf" srcId="{2169B9FC-6031-4C17-8B82-DCF0FE984F7C}" destId="{B495FABA-9975-4B95-8D95-40B5DE3B853A}" srcOrd="1" destOrd="0" presId="urn:microsoft.com/office/officeart/2005/8/layout/hierarchy2"/>
    <dgm:cxn modelId="{537B6362-6781-4306-8B18-E96871349C23}" type="presParOf" srcId="{1D6378AB-ED5F-49B8-8627-39B5FE50C412}" destId="{F744C429-6AFC-4835-BA36-24239148504F}" srcOrd="4" destOrd="0" presId="urn:microsoft.com/office/officeart/2005/8/layout/hierarchy2"/>
    <dgm:cxn modelId="{B2D41788-F3AB-4E0E-85A8-73E18DE47E06}" type="presParOf" srcId="{F744C429-6AFC-4835-BA36-24239148504F}" destId="{D9AF7FEA-6F06-4AD3-88A9-15CA7BC1BE9D}" srcOrd="0" destOrd="0" presId="urn:microsoft.com/office/officeart/2005/8/layout/hierarchy2"/>
    <dgm:cxn modelId="{703860D1-C23E-4F85-972D-0E38A8A67860}" type="presParOf" srcId="{1D6378AB-ED5F-49B8-8627-39B5FE50C412}" destId="{B4B4FD3B-2754-42DA-AD1D-7380625CFE36}" srcOrd="5" destOrd="0" presId="urn:microsoft.com/office/officeart/2005/8/layout/hierarchy2"/>
    <dgm:cxn modelId="{A8F1887B-054C-4586-BEF1-C3C2D6B109A7}" type="presParOf" srcId="{B4B4FD3B-2754-42DA-AD1D-7380625CFE36}" destId="{74949E19-7AF3-4BDA-93A5-F0B0C8BAD4E3}" srcOrd="0" destOrd="0" presId="urn:microsoft.com/office/officeart/2005/8/layout/hierarchy2"/>
    <dgm:cxn modelId="{E035484C-1453-42A2-B362-72DF59BAE6E2}" type="presParOf" srcId="{B4B4FD3B-2754-42DA-AD1D-7380625CFE36}" destId="{5816D1C0-B430-4113-995E-49F2D5322D88}" srcOrd="1" destOrd="0" presId="urn:microsoft.com/office/officeart/2005/8/layout/hierarchy2"/>
    <dgm:cxn modelId="{A98073D5-7CD1-43D5-BEAD-ABD36637A84F}" type="presParOf" srcId="{1D6378AB-ED5F-49B8-8627-39B5FE50C412}" destId="{743E28DF-63BD-4699-B5BA-95F8DF0549B8}" srcOrd="6" destOrd="0" presId="urn:microsoft.com/office/officeart/2005/8/layout/hierarchy2"/>
    <dgm:cxn modelId="{EF25AC96-E6E4-4FC5-BB9C-B2DCD6EDE795}" type="presParOf" srcId="{743E28DF-63BD-4699-B5BA-95F8DF0549B8}" destId="{A179898A-0444-4AF1-AAB4-AF0D22412E40}" srcOrd="0" destOrd="0" presId="urn:microsoft.com/office/officeart/2005/8/layout/hierarchy2"/>
    <dgm:cxn modelId="{C2775EF4-76AA-4A71-86A9-B1935A9ACB9B}" type="presParOf" srcId="{1D6378AB-ED5F-49B8-8627-39B5FE50C412}" destId="{B7F4A87B-E0B1-4005-8804-4472280AC33F}" srcOrd="7" destOrd="0" presId="urn:microsoft.com/office/officeart/2005/8/layout/hierarchy2"/>
    <dgm:cxn modelId="{2ABF94A6-140A-4F5F-8823-797103973153}" type="presParOf" srcId="{B7F4A87B-E0B1-4005-8804-4472280AC33F}" destId="{CAEDDBD3-588F-43DE-84BD-6A0379730143}" srcOrd="0" destOrd="0" presId="urn:microsoft.com/office/officeart/2005/8/layout/hierarchy2"/>
    <dgm:cxn modelId="{0413213F-048E-4995-BDD5-A9145FAF7D30}" type="presParOf" srcId="{B7F4A87B-E0B1-4005-8804-4472280AC33F}" destId="{45BF46C2-AF53-439E-833C-70DC7E0EBBC5}" srcOrd="1" destOrd="0" presId="urn:microsoft.com/office/officeart/2005/8/layout/hierarchy2"/>
    <dgm:cxn modelId="{46316A03-564B-47A1-97E0-BCD5C732253A}" type="presParOf" srcId="{735F4928-5B30-49D5-9EF3-EE6EAC088F8C}" destId="{D8236D24-A5F1-4564-9961-F6FA46EE4A81}" srcOrd="2" destOrd="0" presId="urn:microsoft.com/office/officeart/2005/8/layout/hierarchy2"/>
    <dgm:cxn modelId="{C42EFF16-9383-4BBB-9CEA-92E6043DF8B0}" type="presParOf" srcId="{D8236D24-A5F1-4564-9961-F6FA46EE4A81}" destId="{48059D33-F035-4A76-BF37-1652BB895AC8}" srcOrd="0" destOrd="0" presId="urn:microsoft.com/office/officeart/2005/8/layout/hierarchy2"/>
    <dgm:cxn modelId="{C6DF59E5-E3D1-47C3-A4E9-1CDE082E205C}" type="presParOf" srcId="{735F4928-5B30-49D5-9EF3-EE6EAC088F8C}" destId="{A12EA8BF-13B0-4977-935D-4D225D30CB6F}" srcOrd="3" destOrd="0" presId="urn:microsoft.com/office/officeart/2005/8/layout/hierarchy2"/>
    <dgm:cxn modelId="{DD0D4037-E2EB-4F42-B079-861872AB101D}" type="presParOf" srcId="{A12EA8BF-13B0-4977-935D-4D225D30CB6F}" destId="{5ECC00AF-8DB4-49A1-BF08-99EC423F9F3F}" srcOrd="0" destOrd="0" presId="urn:microsoft.com/office/officeart/2005/8/layout/hierarchy2"/>
    <dgm:cxn modelId="{E9F4CCCE-AF2E-4B80-AD5D-4C6E02CF5B45}" type="presParOf" srcId="{A12EA8BF-13B0-4977-935D-4D225D30CB6F}" destId="{DC9933BD-1312-48DE-A8C0-83188607E290}" srcOrd="1" destOrd="0" presId="urn:microsoft.com/office/officeart/2005/8/layout/hierarchy2"/>
    <dgm:cxn modelId="{933C69CA-41CF-49FB-9208-CC6C141D6B9E}" type="presParOf" srcId="{DC9933BD-1312-48DE-A8C0-83188607E290}" destId="{20D3BBFA-D647-42A4-B47C-9DB5EF847AF8}" srcOrd="0" destOrd="0" presId="urn:microsoft.com/office/officeart/2005/8/layout/hierarchy2"/>
    <dgm:cxn modelId="{5FF2B6BF-BA18-46B7-B78F-6A63E92C908F}" type="presParOf" srcId="{20D3BBFA-D647-42A4-B47C-9DB5EF847AF8}" destId="{9D4E7142-0441-4299-A22D-09DE76511152}" srcOrd="0" destOrd="0" presId="urn:microsoft.com/office/officeart/2005/8/layout/hierarchy2"/>
    <dgm:cxn modelId="{FB2A9A93-3272-47D8-A72D-BB3C767014F9}" type="presParOf" srcId="{DC9933BD-1312-48DE-A8C0-83188607E290}" destId="{ACA892F0-FFAD-4EC1-AF28-735539153344}" srcOrd="1" destOrd="0" presId="urn:microsoft.com/office/officeart/2005/8/layout/hierarchy2"/>
    <dgm:cxn modelId="{61C8D6E7-7C68-4407-B0EA-FD0750D8B27F}" type="presParOf" srcId="{ACA892F0-FFAD-4EC1-AF28-735539153344}" destId="{5F925C1D-9203-4C10-B402-C5C81E620A9B}" srcOrd="0" destOrd="0" presId="urn:microsoft.com/office/officeart/2005/8/layout/hierarchy2"/>
    <dgm:cxn modelId="{9E45CF43-237D-4EA5-8F3E-15AB56B7EF04}" type="presParOf" srcId="{ACA892F0-FFAD-4EC1-AF28-735539153344}" destId="{A59B2396-2680-4EF5-AF02-544440B4F791}" srcOrd="1" destOrd="0" presId="urn:microsoft.com/office/officeart/2005/8/layout/hierarchy2"/>
    <dgm:cxn modelId="{7A1E6AD2-058E-4815-AC84-8040287F0B4A}" type="presParOf" srcId="{DC9933BD-1312-48DE-A8C0-83188607E290}" destId="{53BDD42D-E13E-4C9F-A253-549F0AB01430}" srcOrd="2" destOrd="0" presId="urn:microsoft.com/office/officeart/2005/8/layout/hierarchy2"/>
    <dgm:cxn modelId="{324A4DAC-C490-4A85-98BD-F4D49EDA1D60}" type="presParOf" srcId="{53BDD42D-E13E-4C9F-A253-549F0AB01430}" destId="{54454E69-A767-4F9E-BBF0-CDDF42D87BBD}" srcOrd="0" destOrd="0" presId="urn:microsoft.com/office/officeart/2005/8/layout/hierarchy2"/>
    <dgm:cxn modelId="{9B59D996-BDD3-46AF-BE22-CC1601983A0C}" type="presParOf" srcId="{DC9933BD-1312-48DE-A8C0-83188607E290}" destId="{AD44D214-3F03-4F89-9301-28CCBB606AFA}" srcOrd="3" destOrd="0" presId="urn:microsoft.com/office/officeart/2005/8/layout/hierarchy2"/>
    <dgm:cxn modelId="{F1DB4C45-0E30-4B40-94EC-DBE484563701}" type="presParOf" srcId="{AD44D214-3F03-4F89-9301-28CCBB606AFA}" destId="{E06DFEC2-79D4-463D-A9BE-9CFC2B2ABD08}" srcOrd="0" destOrd="0" presId="urn:microsoft.com/office/officeart/2005/8/layout/hierarchy2"/>
    <dgm:cxn modelId="{C7BB7324-3C5F-4315-BF7F-00F019E79A77}" type="presParOf" srcId="{AD44D214-3F03-4F89-9301-28CCBB606AFA}" destId="{B7F3D81A-7597-43B5-A3E1-4D12111F25A5}" srcOrd="1" destOrd="0" presId="urn:microsoft.com/office/officeart/2005/8/layout/hierarchy2"/>
    <dgm:cxn modelId="{7A96D467-838D-4181-B27B-0FF566B2C3FE}" type="presParOf" srcId="{735F4928-5B30-49D5-9EF3-EE6EAC088F8C}" destId="{42EBC14D-384A-47B9-BEA8-04FEDBDA89B7}" srcOrd="4" destOrd="0" presId="urn:microsoft.com/office/officeart/2005/8/layout/hierarchy2"/>
    <dgm:cxn modelId="{9F747FD5-C0D7-4BC2-BEFF-90E0441B8BF6}" type="presParOf" srcId="{42EBC14D-384A-47B9-BEA8-04FEDBDA89B7}" destId="{314FDD4D-CC85-4980-A8B9-A52E064728A2}" srcOrd="0" destOrd="0" presId="urn:microsoft.com/office/officeart/2005/8/layout/hierarchy2"/>
    <dgm:cxn modelId="{C34F9F9A-8B06-434D-8BAA-3515DF14EE83}" type="presParOf" srcId="{735F4928-5B30-49D5-9EF3-EE6EAC088F8C}" destId="{12C1D37E-BC2B-4E89-8E63-D3D2EF225398}" srcOrd="5" destOrd="0" presId="urn:microsoft.com/office/officeart/2005/8/layout/hierarchy2"/>
    <dgm:cxn modelId="{F36D794A-0ED7-4D00-BBE3-1D03E2A59701}" type="presParOf" srcId="{12C1D37E-BC2B-4E89-8E63-D3D2EF225398}" destId="{D84C092C-522A-4C49-9233-6FC265D538A6}" srcOrd="0" destOrd="0" presId="urn:microsoft.com/office/officeart/2005/8/layout/hierarchy2"/>
    <dgm:cxn modelId="{33A384A8-FBC2-435E-B959-C5C9E0B0D0C7}" type="presParOf" srcId="{12C1D37E-BC2B-4E89-8E63-D3D2EF225398}" destId="{4602D795-2A75-41D0-806E-1652746098B5}" srcOrd="1" destOrd="0" presId="urn:microsoft.com/office/officeart/2005/8/layout/hierarchy2"/>
    <dgm:cxn modelId="{6AEFBFFF-CCF0-4BB7-A41B-AE574AF5929C}" type="presParOf" srcId="{4602D795-2A75-41D0-806E-1652746098B5}" destId="{E64BA420-948F-45DC-8444-7870D2BA0A1E}" srcOrd="0" destOrd="0" presId="urn:microsoft.com/office/officeart/2005/8/layout/hierarchy2"/>
    <dgm:cxn modelId="{EE8B53DF-99BD-4BA9-AD5C-69DD6BD0EB3F}" type="presParOf" srcId="{E64BA420-948F-45DC-8444-7870D2BA0A1E}" destId="{83B2A84A-D047-4255-8C84-7B1D5360B775}" srcOrd="0" destOrd="0" presId="urn:microsoft.com/office/officeart/2005/8/layout/hierarchy2"/>
    <dgm:cxn modelId="{41000557-1C6E-45FC-80D0-4C931E90A4CD}" type="presParOf" srcId="{4602D795-2A75-41D0-806E-1652746098B5}" destId="{987FBA8E-3B6A-4E4D-818A-0F83816ABC43}" srcOrd="1" destOrd="0" presId="urn:microsoft.com/office/officeart/2005/8/layout/hierarchy2"/>
    <dgm:cxn modelId="{3B7D384A-D160-465E-830C-D36DD89F7AF0}" type="presParOf" srcId="{987FBA8E-3B6A-4E4D-818A-0F83816ABC43}" destId="{5ECA0B9E-6527-4B78-9331-E394C33B2F9B}" srcOrd="0" destOrd="0" presId="urn:microsoft.com/office/officeart/2005/8/layout/hierarchy2"/>
    <dgm:cxn modelId="{0B493B86-3B72-4669-B412-5872F5550B68}" type="presParOf" srcId="{987FBA8E-3B6A-4E4D-818A-0F83816ABC43}" destId="{22BBD4DC-0B39-4E2A-A45A-D0586E0A2985}" srcOrd="1" destOrd="0" presId="urn:microsoft.com/office/officeart/2005/8/layout/hierarchy2"/>
    <dgm:cxn modelId="{6034223A-2D14-4C17-A268-D56A01AC983E}" type="presParOf" srcId="{4602D795-2A75-41D0-806E-1652746098B5}" destId="{8B3ADF82-21F0-4347-A0B7-E122E19D2B79}" srcOrd="2" destOrd="0" presId="urn:microsoft.com/office/officeart/2005/8/layout/hierarchy2"/>
    <dgm:cxn modelId="{BF91EB58-185C-475B-9601-A954D8B1777A}" type="presParOf" srcId="{8B3ADF82-21F0-4347-A0B7-E122E19D2B79}" destId="{112619CE-E040-44CD-9AC3-69FB0228C20F}" srcOrd="0" destOrd="0" presId="urn:microsoft.com/office/officeart/2005/8/layout/hierarchy2"/>
    <dgm:cxn modelId="{58F0F381-5679-4C14-9865-A7D5BA65DCB2}" type="presParOf" srcId="{4602D795-2A75-41D0-806E-1652746098B5}" destId="{50DE05D1-BB94-495A-9732-21801946856C}" srcOrd="3" destOrd="0" presId="urn:microsoft.com/office/officeart/2005/8/layout/hierarchy2"/>
    <dgm:cxn modelId="{BD0E4CE5-1F96-4B53-AD94-83EC8CEA43C0}" type="presParOf" srcId="{50DE05D1-BB94-495A-9732-21801946856C}" destId="{70D399C3-C4AB-4F14-8063-276ECBCFDC36}" srcOrd="0" destOrd="0" presId="urn:microsoft.com/office/officeart/2005/8/layout/hierarchy2"/>
    <dgm:cxn modelId="{AC2157F3-E113-4131-8338-DD79A30D90FD}" type="presParOf" srcId="{50DE05D1-BB94-495A-9732-21801946856C}" destId="{B3F5F69F-8925-4F13-9AAB-F6FFE714F5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6D562-6BD3-49CF-8632-0BEF82204BAE}">
      <dsp:nvSpPr>
        <dsp:cNvPr id="0" name=""/>
        <dsp:cNvSpPr/>
      </dsp:nvSpPr>
      <dsp:spPr>
        <a:xfrm>
          <a:off x="1301572" y="2891403"/>
          <a:ext cx="1324796" cy="62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alpha val="8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alpha val="8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alpha val="8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alpha val="8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数据类型</a:t>
          </a:r>
          <a:endParaRPr lang="zh-CN" altLang="en-US" sz="2400" b="1" kern="1200" dirty="0"/>
        </a:p>
      </dsp:txBody>
      <dsp:txXfrm>
        <a:off x="1319961" y="2909792"/>
        <a:ext cx="1288018" cy="591052"/>
      </dsp:txXfrm>
    </dsp:sp>
    <dsp:sp modelId="{261711DA-D2B3-4A38-894C-BD392D5CB26D}">
      <dsp:nvSpPr>
        <dsp:cNvPr id="0" name=""/>
        <dsp:cNvSpPr/>
      </dsp:nvSpPr>
      <dsp:spPr>
        <a:xfrm rot="17132988">
          <a:off x="1940707" y="2292879"/>
          <a:ext cx="187358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873589" y="9932"/>
              </a:lnTo>
            </a:path>
          </a:pathLst>
        </a:custGeom>
        <a:noFill/>
        <a:ln w="400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2830662" y="2255972"/>
        <a:ext cx="93679" cy="93679"/>
      </dsp:txXfrm>
    </dsp:sp>
    <dsp:sp modelId="{775C772A-1AE8-4633-A6C1-7BC49E8C6B4E}">
      <dsp:nvSpPr>
        <dsp:cNvPr id="0" name=""/>
        <dsp:cNvSpPr/>
      </dsp:nvSpPr>
      <dsp:spPr>
        <a:xfrm>
          <a:off x="3128633" y="1086391"/>
          <a:ext cx="1368004" cy="62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alpha val="7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alpha val="7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标量类型</a:t>
          </a:r>
          <a:endParaRPr lang="zh-CN" altLang="en-US" sz="2400" b="1" kern="1200" dirty="0"/>
        </a:p>
      </dsp:txBody>
      <dsp:txXfrm>
        <a:off x="3147022" y="1104780"/>
        <a:ext cx="1331226" cy="591052"/>
      </dsp:txXfrm>
    </dsp:sp>
    <dsp:sp modelId="{C309039E-A070-487D-B932-081F07454996}">
      <dsp:nvSpPr>
        <dsp:cNvPr id="0" name=""/>
        <dsp:cNvSpPr/>
      </dsp:nvSpPr>
      <dsp:spPr>
        <a:xfrm rot="17692822">
          <a:off x="4150866" y="848870"/>
          <a:ext cx="119380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193806" y="9932"/>
              </a:lnTo>
            </a:path>
          </a:pathLst>
        </a:custGeom>
        <a:noFill/>
        <a:ln w="400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4717924" y="828958"/>
        <a:ext cx="59690" cy="59690"/>
      </dsp:txXfrm>
    </dsp:sp>
    <dsp:sp modelId="{00365DD6-1210-4A1F-8E65-F6D90666B065}">
      <dsp:nvSpPr>
        <dsp:cNvPr id="0" name=""/>
        <dsp:cNvSpPr/>
      </dsp:nvSpPr>
      <dsp:spPr>
        <a:xfrm>
          <a:off x="4998902" y="3384"/>
          <a:ext cx="2519997" cy="62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alpha val="5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alpha val="5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boolean</a:t>
          </a:r>
          <a:r>
            <a:rPr lang="en-US" altLang="zh-CN" sz="2400" b="1" kern="1200" dirty="0" smtClean="0"/>
            <a:t>(</a:t>
          </a:r>
          <a:r>
            <a:rPr lang="zh-CN" altLang="en-US" sz="2400" b="1" kern="1200" dirty="0" smtClean="0"/>
            <a:t>布尔型</a:t>
          </a:r>
          <a:r>
            <a:rPr lang="en-US" altLang="zh-CN" sz="2400" b="1" kern="1200" dirty="0" smtClean="0"/>
            <a:t>)</a:t>
          </a:r>
          <a:endParaRPr lang="zh-CN" altLang="en-US" sz="2400" b="1" kern="1200" dirty="0"/>
        </a:p>
      </dsp:txBody>
      <dsp:txXfrm>
        <a:off x="5017291" y="21773"/>
        <a:ext cx="2483219" cy="591052"/>
      </dsp:txXfrm>
    </dsp:sp>
    <dsp:sp modelId="{20E3F7FA-FBFE-48E8-BE55-FDC66C33DB12}">
      <dsp:nvSpPr>
        <dsp:cNvPr id="0" name=""/>
        <dsp:cNvSpPr/>
      </dsp:nvSpPr>
      <dsp:spPr>
        <a:xfrm rot="19457599">
          <a:off x="4438499" y="1209872"/>
          <a:ext cx="61854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8540" y="9932"/>
              </a:lnTo>
            </a:path>
          </a:pathLst>
        </a:custGeom>
        <a:noFill/>
        <a:ln w="400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4732306" y="1204342"/>
        <a:ext cx="30927" cy="30927"/>
      </dsp:txXfrm>
    </dsp:sp>
    <dsp:sp modelId="{0AAC10B0-276D-4402-AC77-0B4747C2D524}">
      <dsp:nvSpPr>
        <dsp:cNvPr id="0" name=""/>
        <dsp:cNvSpPr/>
      </dsp:nvSpPr>
      <dsp:spPr>
        <a:xfrm>
          <a:off x="4998902" y="725389"/>
          <a:ext cx="2519997" cy="62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alpha val="5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alpha val="5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integer(</a:t>
          </a:r>
          <a:r>
            <a:rPr lang="zh-CN" altLang="en-US" sz="2400" b="1" kern="1200" dirty="0" smtClean="0"/>
            <a:t>整型</a:t>
          </a:r>
          <a:r>
            <a:rPr lang="en-US" altLang="zh-CN" sz="2400" b="1" kern="1200" dirty="0" smtClean="0"/>
            <a:t>)</a:t>
          </a:r>
          <a:endParaRPr lang="zh-CN" altLang="en-US" sz="2400" b="1" kern="1200" dirty="0"/>
        </a:p>
      </dsp:txBody>
      <dsp:txXfrm>
        <a:off x="5017291" y="743778"/>
        <a:ext cx="2483219" cy="591052"/>
      </dsp:txXfrm>
    </dsp:sp>
    <dsp:sp modelId="{F744C429-6AFC-4835-BA36-24239148504F}">
      <dsp:nvSpPr>
        <dsp:cNvPr id="0" name=""/>
        <dsp:cNvSpPr/>
      </dsp:nvSpPr>
      <dsp:spPr>
        <a:xfrm rot="2142401">
          <a:off x="4438499" y="1570874"/>
          <a:ext cx="61854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8540" y="9932"/>
              </a:lnTo>
            </a:path>
          </a:pathLst>
        </a:custGeom>
        <a:noFill/>
        <a:ln w="400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4732306" y="1565344"/>
        <a:ext cx="30927" cy="30927"/>
      </dsp:txXfrm>
    </dsp:sp>
    <dsp:sp modelId="{74949E19-7AF3-4BDA-93A5-F0B0C8BAD4E3}">
      <dsp:nvSpPr>
        <dsp:cNvPr id="0" name=""/>
        <dsp:cNvSpPr/>
      </dsp:nvSpPr>
      <dsp:spPr>
        <a:xfrm>
          <a:off x="4998902" y="1447393"/>
          <a:ext cx="2519997" cy="62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alpha val="5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alpha val="5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float(</a:t>
          </a:r>
          <a:r>
            <a:rPr lang="zh-CN" altLang="en-US" sz="2400" b="1" kern="1200" dirty="0" smtClean="0"/>
            <a:t>浮点型</a:t>
          </a:r>
          <a:r>
            <a:rPr lang="en-US" altLang="zh-CN" sz="2400" b="1" kern="1200" dirty="0" smtClean="0"/>
            <a:t>)</a:t>
          </a:r>
          <a:endParaRPr lang="zh-CN" altLang="en-US" sz="2400" b="1" kern="1200" dirty="0"/>
        </a:p>
      </dsp:txBody>
      <dsp:txXfrm>
        <a:off x="5017291" y="1465782"/>
        <a:ext cx="2483219" cy="591052"/>
      </dsp:txXfrm>
    </dsp:sp>
    <dsp:sp modelId="{743E28DF-63BD-4699-B5BA-95F8DF0549B8}">
      <dsp:nvSpPr>
        <dsp:cNvPr id="0" name=""/>
        <dsp:cNvSpPr/>
      </dsp:nvSpPr>
      <dsp:spPr>
        <a:xfrm rot="3907178">
          <a:off x="4150866" y="1931877"/>
          <a:ext cx="119380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193806" y="9932"/>
              </a:lnTo>
            </a:path>
          </a:pathLst>
        </a:custGeom>
        <a:noFill/>
        <a:ln w="400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4717924" y="1911965"/>
        <a:ext cx="59690" cy="59690"/>
      </dsp:txXfrm>
    </dsp:sp>
    <dsp:sp modelId="{CAEDDBD3-588F-43DE-84BD-6A0379730143}">
      <dsp:nvSpPr>
        <dsp:cNvPr id="0" name=""/>
        <dsp:cNvSpPr/>
      </dsp:nvSpPr>
      <dsp:spPr>
        <a:xfrm>
          <a:off x="4998902" y="2169398"/>
          <a:ext cx="2519997" cy="62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alpha val="5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alpha val="5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 string(</a:t>
          </a:r>
          <a:r>
            <a:rPr lang="zh-CN" altLang="en-US" sz="2400" b="1" kern="1200" dirty="0" smtClean="0"/>
            <a:t>字符串型</a:t>
          </a:r>
          <a:r>
            <a:rPr lang="en-US" altLang="zh-CN" sz="2400" b="1" kern="1200" dirty="0" smtClean="0"/>
            <a:t>)</a:t>
          </a:r>
          <a:endParaRPr lang="zh-CN" altLang="en-US" sz="2400" b="1" kern="1200" dirty="0"/>
        </a:p>
      </dsp:txBody>
      <dsp:txXfrm>
        <a:off x="5017291" y="2187787"/>
        <a:ext cx="2483219" cy="591052"/>
      </dsp:txXfrm>
    </dsp:sp>
    <dsp:sp modelId="{D8236D24-A5F1-4564-9961-F6FA46EE4A81}">
      <dsp:nvSpPr>
        <dsp:cNvPr id="0" name=""/>
        <dsp:cNvSpPr/>
      </dsp:nvSpPr>
      <dsp:spPr>
        <a:xfrm rot="2142401">
          <a:off x="2568231" y="3375886"/>
          <a:ext cx="61854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8540" y="9932"/>
              </a:lnTo>
            </a:path>
          </a:pathLst>
        </a:custGeom>
        <a:noFill/>
        <a:ln w="400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2862038" y="3370355"/>
        <a:ext cx="30927" cy="30927"/>
      </dsp:txXfrm>
    </dsp:sp>
    <dsp:sp modelId="{5ECC00AF-8DB4-49A1-BF08-99EC423F9F3F}">
      <dsp:nvSpPr>
        <dsp:cNvPr id="0" name=""/>
        <dsp:cNvSpPr/>
      </dsp:nvSpPr>
      <dsp:spPr>
        <a:xfrm>
          <a:off x="3128633" y="3252405"/>
          <a:ext cx="1324796" cy="62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alpha val="7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alpha val="7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复合类型</a:t>
          </a:r>
          <a:endParaRPr lang="zh-CN" altLang="en-US" sz="2400" b="1" kern="1200" dirty="0"/>
        </a:p>
      </dsp:txBody>
      <dsp:txXfrm>
        <a:off x="3147022" y="3270794"/>
        <a:ext cx="1288018" cy="591052"/>
      </dsp:txXfrm>
    </dsp:sp>
    <dsp:sp modelId="{20D3BBFA-D647-42A4-B47C-9DB5EF847AF8}">
      <dsp:nvSpPr>
        <dsp:cNvPr id="0" name=""/>
        <dsp:cNvSpPr/>
      </dsp:nvSpPr>
      <dsp:spPr>
        <a:xfrm rot="19457599">
          <a:off x="4395292" y="3375886"/>
          <a:ext cx="61854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8540" y="9932"/>
              </a:lnTo>
            </a:path>
          </a:pathLst>
        </a:custGeom>
        <a:noFill/>
        <a:ln w="400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4689099" y="3370355"/>
        <a:ext cx="30927" cy="30927"/>
      </dsp:txXfrm>
    </dsp:sp>
    <dsp:sp modelId="{5F925C1D-9203-4C10-B402-C5C81E620A9B}">
      <dsp:nvSpPr>
        <dsp:cNvPr id="0" name=""/>
        <dsp:cNvSpPr/>
      </dsp:nvSpPr>
      <dsp:spPr>
        <a:xfrm>
          <a:off x="4955694" y="2891403"/>
          <a:ext cx="2519997" cy="62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alpha val="5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alpha val="5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Array(</a:t>
          </a:r>
          <a:r>
            <a:rPr lang="zh-CN" altLang="en-US" sz="2400" b="1" kern="1200" dirty="0" smtClean="0"/>
            <a:t>数组</a:t>
          </a:r>
          <a:r>
            <a:rPr lang="en-US" altLang="zh-CN" sz="2400" b="1" kern="1200" dirty="0" smtClean="0"/>
            <a:t>)</a:t>
          </a:r>
          <a:endParaRPr lang="zh-CN" altLang="en-US" sz="2400" b="1" kern="1200" dirty="0"/>
        </a:p>
      </dsp:txBody>
      <dsp:txXfrm>
        <a:off x="4974083" y="2909792"/>
        <a:ext cx="2483219" cy="591052"/>
      </dsp:txXfrm>
    </dsp:sp>
    <dsp:sp modelId="{53BDD42D-E13E-4C9F-A253-549F0AB01430}">
      <dsp:nvSpPr>
        <dsp:cNvPr id="0" name=""/>
        <dsp:cNvSpPr/>
      </dsp:nvSpPr>
      <dsp:spPr>
        <a:xfrm rot="2142401">
          <a:off x="4395292" y="3736888"/>
          <a:ext cx="61854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8540" y="9932"/>
              </a:lnTo>
            </a:path>
          </a:pathLst>
        </a:custGeom>
        <a:noFill/>
        <a:ln w="400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4689099" y="3731358"/>
        <a:ext cx="30927" cy="30927"/>
      </dsp:txXfrm>
    </dsp:sp>
    <dsp:sp modelId="{E06DFEC2-79D4-463D-A9BE-9CFC2B2ABD08}">
      <dsp:nvSpPr>
        <dsp:cNvPr id="0" name=""/>
        <dsp:cNvSpPr/>
      </dsp:nvSpPr>
      <dsp:spPr>
        <a:xfrm>
          <a:off x="4955694" y="3613407"/>
          <a:ext cx="2519997" cy="62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alpha val="5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alpha val="5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Object</a:t>
          </a:r>
          <a:r>
            <a:rPr lang="zh-CN" altLang="en-US" sz="2400" b="1" kern="1200" dirty="0" smtClean="0"/>
            <a:t>（对象）</a:t>
          </a:r>
          <a:endParaRPr lang="zh-CN" altLang="en-US" sz="2400" b="1" kern="1200" dirty="0"/>
        </a:p>
      </dsp:txBody>
      <dsp:txXfrm>
        <a:off x="4974083" y="3631796"/>
        <a:ext cx="2483219" cy="591052"/>
      </dsp:txXfrm>
    </dsp:sp>
    <dsp:sp modelId="{42EBC14D-384A-47B9-BEA8-04FEDBDA89B7}">
      <dsp:nvSpPr>
        <dsp:cNvPr id="0" name=""/>
        <dsp:cNvSpPr/>
      </dsp:nvSpPr>
      <dsp:spPr>
        <a:xfrm rot="4467012">
          <a:off x="1940707" y="4097891"/>
          <a:ext cx="187358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873589" y="9932"/>
              </a:lnTo>
            </a:path>
          </a:pathLst>
        </a:custGeom>
        <a:noFill/>
        <a:ln w="400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2830662" y="4060984"/>
        <a:ext cx="93679" cy="93679"/>
      </dsp:txXfrm>
    </dsp:sp>
    <dsp:sp modelId="{D84C092C-522A-4C49-9233-6FC265D538A6}">
      <dsp:nvSpPr>
        <dsp:cNvPr id="0" name=""/>
        <dsp:cNvSpPr/>
      </dsp:nvSpPr>
      <dsp:spPr>
        <a:xfrm>
          <a:off x="3128633" y="4696414"/>
          <a:ext cx="1324796" cy="62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alpha val="7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alpha val="7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特殊类型</a:t>
          </a:r>
          <a:endParaRPr lang="zh-CN" altLang="en-US" sz="2400" b="1" kern="1200" dirty="0"/>
        </a:p>
      </dsp:txBody>
      <dsp:txXfrm>
        <a:off x="3147022" y="4714803"/>
        <a:ext cx="1288018" cy="591052"/>
      </dsp:txXfrm>
    </dsp:sp>
    <dsp:sp modelId="{E64BA420-948F-45DC-8444-7870D2BA0A1E}">
      <dsp:nvSpPr>
        <dsp:cNvPr id="0" name=""/>
        <dsp:cNvSpPr/>
      </dsp:nvSpPr>
      <dsp:spPr>
        <a:xfrm rot="19457599">
          <a:off x="4395292" y="4819895"/>
          <a:ext cx="61854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8540" y="9932"/>
              </a:lnTo>
            </a:path>
          </a:pathLst>
        </a:custGeom>
        <a:noFill/>
        <a:ln w="400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4689099" y="4814365"/>
        <a:ext cx="30927" cy="30927"/>
      </dsp:txXfrm>
    </dsp:sp>
    <dsp:sp modelId="{5ECA0B9E-6527-4B78-9331-E394C33B2F9B}">
      <dsp:nvSpPr>
        <dsp:cNvPr id="0" name=""/>
        <dsp:cNvSpPr/>
      </dsp:nvSpPr>
      <dsp:spPr>
        <a:xfrm>
          <a:off x="4955694" y="4335412"/>
          <a:ext cx="2519997" cy="62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alpha val="5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alpha val="5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resource(</a:t>
          </a:r>
          <a:r>
            <a:rPr lang="zh-CN" altLang="en-US" sz="2400" b="1" kern="1200" dirty="0" smtClean="0"/>
            <a:t>资源</a:t>
          </a:r>
          <a:r>
            <a:rPr lang="en-US" altLang="zh-CN" sz="2400" b="1" kern="1200" dirty="0" smtClean="0"/>
            <a:t>)</a:t>
          </a:r>
          <a:endParaRPr lang="zh-CN" altLang="en-US" sz="2400" b="1" kern="1200" dirty="0"/>
        </a:p>
      </dsp:txBody>
      <dsp:txXfrm>
        <a:off x="4974083" y="4353801"/>
        <a:ext cx="2483219" cy="591052"/>
      </dsp:txXfrm>
    </dsp:sp>
    <dsp:sp modelId="{8B3ADF82-21F0-4347-A0B7-E122E19D2B79}">
      <dsp:nvSpPr>
        <dsp:cNvPr id="0" name=""/>
        <dsp:cNvSpPr/>
      </dsp:nvSpPr>
      <dsp:spPr>
        <a:xfrm rot="2142401">
          <a:off x="4395292" y="5180898"/>
          <a:ext cx="61854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8540" y="9932"/>
              </a:lnTo>
            </a:path>
          </a:pathLst>
        </a:custGeom>
        <a:noFill/>
        <a:ln w="400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/>
        </a:p>
      </dsp:txBody>
      <dsp:txXfrm>
        <a:off x="4689099" y="5175367"/>
        <a:ext cx="30927" cy="30927"/>
      </dsp:txXfrm>
    </dsp:sp>
    <dsp:sp modelId="{70D399C3-C4AB-4F14-8063-276ECBCFDC36}">
      <dsp:nvSpPr>
        <dsp:cNvPr id="0" name=""/>
        <dsp:cNvSpPr/>
      </dsp:nvSpPr>
      <dsp:spPr>
        <a:xfrm>
          <a:off x="4955694" y="5057417"/>
          <a:ext cx="2519997" cy="62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alpha val="5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alpha val="5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NULL</a:t>
          </a:r>
          <a:endParaRPr lang="zh-CN" altLang="en-US" sz="2400" b="1" kern="1200" dirty="0"/>
        </a:p>
      </dsp:txBody>
      <dsp:txXfrm>
        <a:off x="4974083" y="5075806"/>
        <a:ext cx="2483219" cy="591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65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9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类比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资源：许多模块提供了一些函数来处理外部事物，如与数据库的连接、文件操作等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1.5   2    0    0</a:t>
            </a:r>
          </a:p>
          <a:p>
            <a:r>
              <a:rPr lang="en-US" altLang="zh-CN" baseline="0" dirty="0" smtClean="0">
                <a:solidFill>
                  <a:srgbClr val="FF0000"/>
                </a:solidFill>
              </a:rPr>
              <a:t>false</a:t>
            </a:r>
            <a:r>
              <a:rPr lang="en-US" altLang="zh-CN" baseline="0" dirty="0" smtClean="0"/>
              <a:t>  true  false</a:t>
            </a:r>
          </a:p>
          <a:p>
            <a:r>
              <a:rPr lang="en-US" altLang="zh-CN" baseline="0" dirty="0" smtClean="0"/>
              <a:t>3   3hello   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5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  <p:sp>
        <p:nvSpPr>
          <p:cNvPr id="4" name="标题 4"/>
          <p:cNvSpPr>
            <a:spLocks noGrp="1"/>
          </p:cNvSpPr>
          <p:nvPr userDrawn="1"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857276" y="1714488"/>
            <a:ext cx="7572376" cy="4286280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txBody>
          <a:bodyPr/>
          <a:lstStyle>
            <a:lvl1pPr marL="457200" indent="-457200" algn="l" defTabSz="914400" rtl="0" eaLnBrk="1" latinLnBrk="0" hangingPunct="1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 lang="zh-CN" altLang="en-US" sz="2800" b="1" kern="1200" dirty="0" smtClean="0">
                <a:solidFill>
                  <a:schemeClr val="tx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9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演讲题目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课程编号：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点击此处修改标题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400" b="1">
                <a:solidFill>
                  <a:schemeClr val="accent1"/>
                </a:solidFill>
              </a:defRPr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 marL="1143000" indent="-228600"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点击此处修改二级标题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点击此处修改标题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>
                <a:latin typeface="Courier New" pitchFamily="49" charset="0"/>
                <a:cs typeface="Courier New" pitchFamily="49" charset="0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 smtClean="0"/>
              <a:t>点击此处修改二级标题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点击此处修改标题</a:t>
            </a:r>
            <a:endParaRPr lang="zh-CN" altLang="en-US" dirty="0"/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  <p:sldLayoutId id="2147483669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php.chinaunix.net/manual/zh/language.types.null.php" TargetMode="External"/><Relationship Id="rId3" Type="http://schemas.openxmlformats.org/officeDocument/2006/relationships/hyperlink" Target="http://php.chinaunix.net/manual/zh/language.types.integer.php" TargetMode="External"/><Relationship Id="rId7" Type="http://schemas.openxmlformats.org/officeDocument/2006/relationships/hyperlink" Target="http://php.chinaunix.net/manual/zh/language.types.object.php" TargetMode="External"/><Relationship Id="rId2" Type="http://schemas.openxmlformats.org/officeDocument/2006/relationships/hyperlink" Target="http://php.chinaunix.net/manual/zh/language.types.boolean.ph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php.chinaunix.net/manual/zh/language.types.array.php" TargetMode="External"/><Relationship Id="rId5" Type="http://schemas.openxmlformats.org/officeDocument/2006/relationships/hyperlink" Target="http://php.chinaunix.net/manual/zh/language.types.string.php" TargetMode="External"/><Relationship Id="rId4" Type="http://schemas.openxmlformats.org/officeDocument/2006/relationships/hyperlink" Target="http://php.chinaunix.net/manual/zh/language.types.float.ph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php.chinaunix.net/manual/zh/language.types.null.php" TargetMode="External"/><Relationship Id="rId3" Type="http://schemas.openxmlformats.org/officeDocument/2006/relationships/hyperlink" Target="http://php.chinaunix.net/manual/zh/language.types.integer.php" TargetMode="External"/><Relationship Id="rId7" Type="http://schemas.openxmlformats.org/officeDocument/2006/relationships/hyperlink" Target="http://php.chinaunix.net/manual/zh/language.types.object.php" TargetMode="External"/><Relationship Id="rId2" Type="http://schemas.openxmlformats.org/officeDocument/2006/relationships/hyperlink" Target="http://php.chinaunix.net/manual/zh/language.types.boolean.ph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php.chinaunix.net/manual/zh/language.types.array.php" TargetMode="External"/><Relationship Id="rId5" Type="http://schemas.openxmlformats.org/officeDocument/2006/relationships/hyperlink" Target="http://php.chinaunix.net/manual/zh/language.types.string.php" TargetMode="External"/><Relationship Id="rId4" Type="http://schemas.openxmlformats.org/officeDocument/2006/relationships/hyperlink" Target="http://php.chinaunix.net/manual/zh/language.types.float.php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节内容回顾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配置文件名？</a:t>
            </a:r>
            <a:endParaRPr lang="en-US" altLang="zh-CN" dirty="0"/>
          </a:p>
          <a:p>
            <a:r>
              <a:rPr lang="zh-CN" altLang="en-US" dirty="0"/>
              <a:t>服务器默认的根目录是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Apache</a:t>
            </a:r>
            <a:r>
              <a:rPr lang="zh-CN" altLang="en-US" dirty="0"/>
              <a:t>如何与</a:t>
            </a:r>
            <a:r>
              <a:rPr lang="en-US" altLang="zh-CN" dirty="0" err="1"/>
              <a:t>php</a:t>
            </a:r>
            <a:r>
              <a:rPr lang="zh-CN" altLang="en-US" dirty="0"/>
              <a:t>配置结合起来的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配置文件名？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服务器默认的端口号是？</a:t>
            </a:r>
            <a:endParaRPr lang="en-US" altLang="zh-CN" dirty="0" smtClean="0"/>
          </a:p>
          <a:p>
            <a:r>
              <a:rPr lang="zh-CN" altLang="en-US" dirty="0" smtClean="0"/>
              <a:t>如何修改默认的端口号为</a:t>
            </a:r>
            <a:r>
              <a:rPr lang="en-US" altLang="zh-CN" dirty="0" smtClean="0"/>
              <a:t>8088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58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语法概述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CN" dirty="0" smtClean="0"/>
              <a:t>PHP</a:t>
            </a:r>
            <a:r>
              <a:rPr lang="zh-CN" altLang="en-US" dirty="0" smtClean="0"/>
              <a:t>程序结构同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语言非常相似，它是由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Perl </a:t>
            </a:r>
            <a:r>
              <a:rPr lang="zh-CN" altLang="en-US" dirty="0" smtClean="0"/>
              <a:t>语言发展而来。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CN" dirty="0" smtClean="0"/>
              <a:t>PHP</a:t>
            </a:r>
            <a:r>
              <a:rPr lang="zh-CN" altLang="en-US" dirty="0" smtClean="0"/>
              <a:t>是弱类型语言。比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语言更灵活，方便。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PHP</a:t>
            </a:r>
            <a:r>
              <a:rPr lang="zh-CN" altLang="en-US" dirty="0" smtClean="0"/>
              <a:t>中每一条语句以分号结束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PHP</a:t>
            </a:r>
            <a:r>
              <a:rPr lang="zh-CN" altLang="en-US" dirty="0" smtClean="0"/>
              <a:t>中的注释基本同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//</a:t>
            </a:r>
            <a:r>
              <a:rPr lang="en-US" altLang="zh-CN" dirty="0" smtClean="0">
                <a:ea typeface="宋体" charset="-122"/>
              </a:rPr>
              <a:t> ……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/*</a:t>
            </a:r>
            <a:r>
              <a:rPr lang="en-US" altLang="zh-CN" dirty="0" smtClean="0">
                <a:ea typeface="宋体" charset="-122"/>
              </a:rPr>
              <a:t> ……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*/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当前内容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/>
              <a:t>第一个</a:t>
            </a:r>
            <a:r>
              <a:rPr lang="en-US" altLang="zh-CN" sz="2800" b="1" dirty="0" smtClean="0"/>
              <a:t>PHP</a:t>
            </a:r>
            <a:r>
              <a:rPr lang="zh-CN" altLang="en-US" sz="2800" b="1" dirty="0" smtClean="0"/>
              <a:t>程序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 smtClean="0"/>
              <a:t>PHP</a:t>
            </a:r>
            <a:r>
              <a:rPr lang="zh-CN" altLang="en-US" sz="2800" b="1" dirty="0" smtClean="0"/>
              <a:t>的基本语法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变量、常量、数据类型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运算符和表达式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流程控制语句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包含代码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定义变量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不需要声明，直接赋值创建</a:t>
            </a:r>
            <a:endParaRPr lang="en-US" altLang="zh-CN" dirty="0" smtClean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以“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$</a:t>
            </a:r>
            <a:r>
              <a:rPr lang="zh-CN" altLang="en-US" dirty="0" smtClean="0">
                <a:ea typeface="宋体" charset="-122"/>
              </a:rPr>
              <a:t>”符号开头，标识符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区分大小写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/>
              <a:t>定义变量时</a:t>
            </a:r>
            <a:r>
              <a:rPr lang="zh-CN" altLang="en-US" dirty="0" smtClean="0">
                <a:solidFill>
                  <a:srgbClr val="FF0000"/>
                </a:solidFill>
              </a:rPr>
              <a:t>不需要指定变量的数据类型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/>
              <a:t>变量定义后，</a:t>
            </a:r>
            <a:r>
              <a:rPr lang="zh-CN" altLang="en-US" dirty="0" smtClean="0">
                <a:solidFill>
                  <a:srgbClr val="FF0000"/>
                </a:solidFill>
              </a:rPr>
              <a:t>还可以存储任意类型的数据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例：</a:t>
            </a:r>
            <a:endParaRPr lang="en-US" altLang="zh-CN" dirty="0" smtClean="0">
              <a:ea typeface="宋体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 smtClean="0">
                <a:ea typeface="宋体" charset="-122"/>
              </a:rPr>
              <a:t>                              </a:t>
            </a:r>
            <a:endParaRPr lang="zh-CN" altLang="en-US" dirty="0" smtClean="0">
              <a:ea typeface="宋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971" y="5087466"/>
            <a:ext cx="1552575" cy="29527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84279"/>
            <a:ext cx="3000375" cy="29527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095578"/>
            <a:ext cx="2009775" cy="2857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52120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c2_2.php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变量的命名规范：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使用</a:t>
            </a:r>
            <a:r>
              <a:rPr lang="en-US" altLang="zh-CN" smtClean="0"/>
              <a:t>Camel</a:t>
            </a:r>
            <a:r>
              <a:rPr lang="zh-CN" altLang="en-US" smtClean="0"/>
              <a:t>命名法</a:t>
            </a:r>
            <a:endParaRPr lang="en-US" altLang="zh-CN" smtClean="0"/>
          </a:p>
          <a:p>
            <a:pPr lvl="2">
              <a:buFont typeface="Arial" pitchFamily="34" charset="0"/>
              <a:buChar char="•"/>
            </a:pPr>
            <a:r>
              <a:rPr lang="zh-CN" altLang="en-US" smtClean="0">
                <a:solidFill>
                  <a:srgbClr val="FF0000"/>
                </a:solidFill>
              </a:rPr>
              <a:t>首个单词首字母小写，其他单词首字母大写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</a:rPr>
              <a:t>不鼓励使用数字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</a:rPr>
              <a:t>不使用下划线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</a:rPr>
              <a:t>使用能描述具体作用的名字</a:t>
            </a:r>
            <a:r>
              <a:rPr lang="zh-CN" altLang="en-US" smtClean="0"/>
              <a:t>，即做到见名知意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endParaRPr lang="en-US" altLang="zh-CN" smtClean="0"/>
          </a:p>
          <a:p>
            <a:pPr marL="342900" lvl="1" indent="-342900">
              <a:buClr>
                <a:schemeClr val="accent1"/>
              </a:buClr>
              <a:buSzPct val="100000"/>
            </a:pPr>
            <a:r>
              <a:rPr lang="zh-CN" altLang="en-US" b="1">
                <a:solidFill>
                  <a:schemeClr val="accent1"/>
                </a:solidFill>
              </a:rPr>
              <a:t>例：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653136"/>
            <a:ext cx="4324350" cy="9525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变量的引用赋值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变量赋值方式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 默认的赋值方式为值赋值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引用赋值</a:t>
            </a:r>
            <a:r>
              <a:rPr kumimoji="1" lang="zh-CN" altLang="en-US" dirty="0" smtClean="0"/>
              <a:t>：被赋值的变量引用原变量，相当于取一个别名</a:t>
            </a:r>
            <a:endParaRPr kumimoji="1" lang="zh-CN" alt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5652120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c2_2.php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判断变量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判断变量是否被定义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>
                <a:solidFill>
                  <a:srgbClr val="FF0000"/>
                </a:solidFill>
              </a:rPr>
              <a:t>isset</a:t>
            </a:r>
            <a:r>
              <a:rPr kumimoji="1" lang="zh-CN" altLang="zh-CN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</a:rPr>
              <a:t> 变量名 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销毁变量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solidFill>
                  <a:srgbClr val="FF0000"/>
                </a:solidFill>
              </a:rPr>
              <a:t>unset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（变量名）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显示变量详细信息</a:t>
            </a:r>
            <a:endParaRPr kumimoji="1" lang="en-US" altLang="zh-CN" dirty="0"/>
          </a:p>
          <a:p>
            <a:pPr lvl="1"/>
            <a:r>
              <a:rPr kumimoji="1" lang="en-US" altLang="zh-CN" dirty="0" err="1" smtClean="0">
                <a:solidFill>
                  <a:srgbClr val="FF0000"/>
                </a:solidFill>
              </a:rPr>
              <a:t>var</a:t>
            </a:r>
            <a:r>
              <a:rPr kumimoji="1" lang="zh-CN" altLang="zh-CN" dirty="0" smtClean="0">
                <a:solidFill>
                  <a:srgbClr val="FF0000"/>
                </a:solidFill>
              </a:rPr>
              <a:t>_</a:t>
            </a:r>
            <a:r>
              <a:rPr kumimoji="1" lang="en-US" altLang="zh-CN" dirty="0" smtClean="0">
                <a:solidFill>
                  <a:srgbClr val="FF0000"/>
                </a:solidFill>
              </a:rPr>
              <a:t>dump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</a:rPr>
              <a:t> 变量名 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5652120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c2_2.php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2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>
                <a:latin typeface="+mn-ea"/>
              </a:rPr>
              <a:t>常量：定义之后，其值不能改变。</a:t>
            </a:r>
            <a:endParaRPr lang="en-US" altLang="zh-CN" dirty="0" smtClean="0">
              <a:latin typeface="+mn-ea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define (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标识符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,   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值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);   </a:t>
            </a:r>
            <a:endParaRPr lang="en-US" altLang="zh-CN" dirty="0" smtClean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</a:t>
            </a:r>
            <a:r>
              <a:rPr lang="zh-CN" altLang="en-US" dirty="0" smtClean="0">
                <a:ea typeface="宋体" charset="-122"/>
              </a:rPr>
              <a:t>常量的命名规范：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所有字母大写，出现多个单词时使用下划线进行分割。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判断常量是否已定义：</a:t>
            </a:r>
            <a:r>
              <a:rPr lang="en-US" altLang="zh-CN" dirty="0" smtClean="0">
                <a:solidFill>
                  <a:srgbClr val="FF0000"/>
                </a:solidFill>
              </a:rPr>
              <a:t>defined(</a:t>
            </a:r>
            <a:r>
              <a:rPr lang="zh-CN" altLang="en-US" dirty="0" smtClean="0">
                <a:solidFill>
                  <a:srgbClr val="FF0000"/>
                </a:solidFill>
              </a:rPr>
              <a:t>标识符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3056"/>
            <a:ext cx="3381375" cy="63817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5652120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c2_2.php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18510364"/>
              </p:ext>
            </p:extLst>
          </p:nvPr>
        </p:nvGraphicFramePr>
        <p:xfrm>
          <a:off x="-1116632" y="714356"/>
          <a:ext cx="882047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32240" y="2773842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变量数据类型由该变量使用的上下文运行时决定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2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整型、浮点型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基本同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语言</a:t>
            </a:r>
            <a:endParaRPr lang="en-US" altLang="zh-CN" dirty="0" smtClean="0">
              <a:ea typeface="宋体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字符串型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单引号</a:t>
            </a:r>
            <a:r>
              <a:rPr lang="zh-CN" altLang="en-US" dirty="0" smtClean="0">
                <a:ea typeface="宋体" charset="-122"/>
              </a:rPr>
              <a:t>或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双引号</a:t>
            </a:r>
            <a:r>
              <a:rPr lang="zh-CN" altLang="en-US" dirty="0" smtClean="0">
                <a:ea typeface="宋体" charset="-122"/>
              </a:rPr>
              <a:t>括起来</a:t>
            </a:r>
            <a:endParaRPr lang="en-US" altLang="zh-CN" dirty="0" smtClean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第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二</a:t>
            </a:r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章  </a:t>
            </a:r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语言基础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err="1" smtClean="0"/>
              <a:t>Bool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逻辑值：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true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false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000" b="0" kern="0" dirty="0" smtClean="0">
                <a:solidFill>
                  <a:schemeClr val="tx1"/>
                </a:solidFill>
              </a:rPr>
              <a:t>其他类型转换为</a:t>
            </a:r>
            <a:r>
              <a:rPr lang="en-US" altLang="zh-CN" sz="2000" b="0" kern="0" dirty="0" err="1" smtClean="0">
                <a:solidFill>
                  <a:schemeClr val="tx1"/>
                </a:solidFill>
              </a:rPr>
              <a:t>Bool</a:t>
            </a:r>
            <a:r>
              <a:rPr lang="zh-CN" altLang="en-US" sz="2000" b="0" kern="0" dirty="0" smtClean="0">
                <a:solidFill>
                  <a:schemeClr val="tx1"/>
                </a:solidFill>
              </a:rPr>
              <a:t>型</a:t>
            </a:r>
            <a:r>
              <a:rPr lang="zh-CN" altLang="en-US" sz="2000" kern="0" dirty="0" smtClean="0"/>
              <a:t>，</a:t>
            </a:r>
            <a:r>
              <a:rPr lang="zh-CN" altLang="en-US" sz="2000" b="0" kern="0" dirty="0" smtClean="0">
                <a:solidFill>
                  <a:schemeClr val="tx1"/>
                </a:solidFill>
              </a:rPr>
              <a:t>以下值被认为是</a:t>
            </a:r>
            <a:r>
              <a:rPr lang="en-US" altLang="zh-CN" sz="2000" b="0" kern="0" dirty="0" smtClean="0">
                <a:solidFill>
                  <a:schemeClr val="tx1"/>
                </a:solidFill>
              </a:rPr>
              <a:t>false</a:t>
            </a:r>
            <a:r>
              <a:rPr lang="zh-CN" altLang="en-US" sz="2000" b="0" kern="0" dirty="0" smtClean="0"/>
              <a:t>：</a:t>
            </a:r>
            <a:endParaRPr lang="en-US" altLang="zh-CN" b="0" kern="0" dirty="0" smtClean="0">
              <a:solidFill>
                <a:schemeClr val="tx1"/>
              </a:solidFill>
            </a:endParaRPr>
          </a:p>
          <a:p>
            <a:pPr marL="858838" lvl="2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/>
            </a:pPr>
            <a:r>
              <a:rPr lang="zh-CN" altLang="en-US" sz="1800" kern="0" dirty="0" smtClean="0">
                <a:hlinkClick r:id="rId2"/>
              </a:rPr>
              <a:t>布尔</a:t>
            </a:r>
            <a:r>
              <a:rPr lang="zh-CN" altLang="en-US" sz="1800" kern="0" dirty="0" smtClean="0"/>
              <a:t>值 </a:t>
            </a:r>
            <a:r>
              <a:rPr lang="en-US" altLang="zh-CN" sz="1800" kern="0" dirty="0" smtClean="0"/>
              <a:t>false</a:t>
            </a:r>
          </a:p>
          <a:p>
            <a:pPr marL="858838" lvl="2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/>
            </a:pPr>
            <a:r>
              <a:rPr lang="zh-CN" altLang="en-US" sz="1800" kern="0" dirty="0" smtClean="0">
                <a:hlinkClick r:id="rId3"/>
              </a:rPr>
              <a:t>整型</a:t>
            </a:r>
            <a:r>
              <a:rPr lang="zh-CN" altLang="en-US" sz="1800" kern="0" dirty="0" smtClean="0"/>
              <a:t>值 </a:t>
            </a:r>
            <a:r>
              <a:rPr lang="en-US" altLang="zh-CN" sz="1800" kern="0" dirty="0" smtClean="0"/>
              <a:t>0</a:t>
            </a:r>
            <a:r>
              <a:rPr lang="zh-CN" altLang="en-US" sz="1800" kern="0" dirty="0" smtClean="0"/>
              <a:t>（零）、</a:t>
            </a:r>
            <a:r>
              <a:rPr lang="zh-CN" altLang="en-US" sz="1800" kern="0" dirty="0" smtClean="0">
                <a:hlinkClick r:id="rId4"/>
              </a:rPr>
              <a:t>浮点型</a:t>
            </a:r>
            <a:r>
              <a:rPr lang="zh-CN" altLang="en-US" sz="1800" kern="0" dirty="0" smtClean="0"/>
              <a:t>值 </a:t>
            </a:r>
            <a:r>
              <a:rPr lang="en-US" altLang="zh-CN" sz="1800" kern="0" dirty="0" smtClean="0"/>
              <a:t>0.0</a:t>
            </a:r>
            <a:r>
              <a:rPr lang="zh-CN" altLang="en-US" sz="1800" kern="0" dirty="0" smtClean="0"/>
              <a:t>（零） </a:t>
            </a:r>
          </a:p>
          <a:p>
            <a:pPr marL="858838" lvl="2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/>
            </a:pPr>
            <a:r>
              <a:rPr lang="zh-CN" altLang="en-US" sz="1800" kern="0" dirty="0" smtClean="0"/>
              <a:t>空</a:t>
            </a:r>
            <a:r>
              <a:rPr lang="zh-CN" altLang="en-US" sz="1800" kern="0" dirty="0" smtClean="0">
                <a:hlinkClick r:id="rId5"/>
              </a:rPr>
              <a:t>字符串</a:t>
            </a:r>
            <a:r>
              <a:rPr lang="zh-CN" altLang="en-US" sz="1800" kern="0" dirty="0" smtClean="0"/>
              <a:t>和</a:t>
            </a:r>
            <a:r>
              <a:rPr lang="zh-CN" altLang="en-US" sz="1800" kern="0" dirty="0" smtClean="0">
                <a:hlinkClick r:id="rId5"/>
              </a:rPr>
              <a:t>字符串</a:t>
            </a:r>
            <a:r>
              <a:rPr lang="zh-CN" altLang="en-US" sz="1800" kern="0" dirty="0" smtClean="0"/>
              <a:t> </a:t>
            </a:r>
            <a:r>
              <a:rPr lang="en-US" altLang="zh-CN" sz="1800" kern="0" dirty="0" smtClean="0"/>
              <a:t>“0”  </a:t>
            </a:r>
            <a:r>
              <a:rPr lang="zh-CN" altLang="en-US" sz="1800" kern="0" dirty="0" smtClean="0"/>
              <a:t>（注意空字符串和空格的区别）</a:t>
            </a:r>
            <a:endParaRPr lang="en-US" altLang="zh-CN" sz="1800" kern="0" dirty="0" smtClean="0"/>
          </a:p>
          <a:p>
            <a:pPr marL="858838" lvl="2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/>
            </a:pPr>
            <a:r>
              <a:rPr lang="zh-CN" altLang="en-US" sz="1800" kern="0" dirty="0" smtClean="0"/>
              <a:t>没有成员变量的</a:t>
            </a:r>
            <a:r>
              <a:rPr lang="zh-CN" altLang="en-US" sz="1800" kern="0" dirty="0" smtClean="0">
                <a:hlinkClick r:id="rId6"/>
              </a:rPr>
              <a:t>数组</a:t>
            </a:r>
            <a:r>
              <a:rPr lang="zh-CN" altLang="en-US" sz="1800" kern="0" dirty="0" smtClean="0"/>
              <a:t> </a:t>
            </a:r>
          </a:p>
          <a:p>
            <a:pPr marL="858838" lvl="2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/>
            </a:pPr>
            <a:r>
              <a:rPr lang="zh-CN" altLang="en-US" sz="1800" kern="0" dirty="0" smtClean="0"/>
              <a:t>没有单元的</a:t>
            </a:r>
            <a:r>
              <a:rPr lang="zh-CN" altLang="en-US" sz="1800" kern="0" dirty="0" smtClean="0">
                <a:hlinkClick r:id="rId7"/>
              </a:rPr>
              <a:t>对象</a:t>
            </a:r>
            <a:r>
              <a:rPr lang="zh-CN" altLang="en-US" sz="1800" kern="0" dirty="0" smtClean="0"/>
              <a:t> </a:t>
            </a:r>
          </a:p>
          <a:p>
            <a:pPr marL="858838" lvl="2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/>
            </a:pPr>
            <a:r>
              <a:rPr lang="zh-CN" altLang="en-US" sz="1800" kern="0" dirty="0" smtClean="0"/>
              <a:t>特殊类型 </a:t>
            </a:r>
            <a:r>
              <a:rPr lang="en-US" altLang="zh-CN" sz="1800" kern="0" dirty="0" smtClean="0">
                <a:hlinkClick r:id="rId8"/>
              </a:rPr>
              <a:t>NULL</a:t>
            </a:r>
            <a:r>
              <a:rPr lang="zh-CN" altLang="en-US" sz="1800" kern="0" dirty="0" smtClean="0"/>
              <a:t>（包括尚未设定的变量） </a:t>
            </a:r>
          </a:p>
          <a:p>
            <a:pPr lvl="1"/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数组和对象</a:t>
            </a:r>
            <a:endParaRPr lang="en-US" altLang="zh-CN" dirty="0" smtClean="0">
              <a:ea typeface="宋体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特殊类型的变量，保存到外部资源的一个引用，如数据库、文件等</a:t>
            </a:r>
            <a:endParaRPr lang="en-US" altLang="zh-CN" dirty="0" smtClean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资源是通过专门的函数来建立和使用的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NULL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>
                <a:ea typeface="宋体" charset="-122"/>
              </a:rPr>
              <a:t>表示没有值的变量</a:t>
            </a:r>
            <a:endParaRPr lang="en-US" altLang="zh-CN" dirty="0" smtClean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>
                <a:ea typeface="宋体" charset="-122"/>
              </a:rPr>
              <a:t>下列情况下，一个变量被认为是</a:t>
            </a:r>
            <a:r>
              <a:rPr lang="en-US" altLang="zh-CN" dirty="0" smtClean="0">
                <a:ea typeface="宋体" charset="-122"/>
              </a:rPr>
              <a:t>NULL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>
                <a:ea typeface="宋体" charset="-122"/>
              </a:rPr>
              <a:t>变量直接赋值为</a:t>
            </a:r>
            <a:r>
              <a:rPr lang="en-US" altLang="zh-CN" dirty="0" smtClean="0">
                <a:ea typeface="宋体" charset="-122"/>
              </a:rPr>
              <a:t>NULL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>
                <a:ea typeface="宋体" charset="-122"/>
              </a:rPr>
              <a:t>声明的变量未被赋值</a:t>
            </a:r>
            <a:endParaRPr lang="en-US" altLang="zh-CN" dirty="0" smtClean="0">
              <a:ea typeface="宋体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>
                <a:ea typeface="宋体" charset="-122"/>
              </a:rPr>
              <a:t>被</a:t>
            </a:r>
            <a:r>
              <a:rPr lang="en-US" altLang="zh-CN" dirty="0" smtClean="0">
                <a:ea typeface="宋体" charset="-122"/>
              </a:rPr>
              <a:t>unset</a:t>
            </a:r>
            <a:r>
              <a:rPr lang="zh-CN" altLang="en-US" dirty="0" smtClean="0">
                <a:ea typeface="宋体" charset="-122"/>
              </a:rPr>
              <a:t>（）销毁的变量</a:t>
            </a:r>
            <a:endParaRPr lang="zh-CN" altLang="en-US" dirty="0">
              <a:ea typeface="宋体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13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判断某变量是否为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类型：</a:t>
            </a:r>
            <a:r>
              <a:rPr lang="en-US" altLang="zh-CN" dirty="0" err="1" smtClean="0"/>
              <a:t>is_int</a:t>
            </a:r>
            <a:r>
              <a:rPr lang="en-US" altLang="zh-CN" dirty="0" smtClean="0"/>
              <a:t>()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 err="1" smtClean="0"/>
              <a:t>is_bool</a:t>
            </a:r>
            <a:r>
              <a:rPr lang="en-US" altLang="zh-CN" dirty="0" smtClean="0"/>
              <a:t>()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 err="1" smtClean="0"/>
              <a:t>is_string</a:t>
            </a:r>
            <a:r>
              <a:rPr lang="en-US" altLang="zh-CN" dirty="0" smtClean="0"/>
              <a:t>()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 err="1" smtClean="0"/>
              <a:t>is_array</a:t>
            </a:r>
            <a:r>
              <a:rPr lang="en-US" altLang="zh-CN" dirty="0" smtClean="0"/>
              <a:t>()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 smtClean="0"/>
              <a:t>…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伪类型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是弱类型语言，所以在一些函数中，一个参数可以接受多种类型，还可以接受别的函数作为回调函数使用。在一些参考手册中，对类型的描述会出现伪类型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en-US" altLang="zh-CN" dirty="0" smtClean="0"/>
              <a:t>mixed</a:t>
            </a:r>
            <a:r>
              <a:rPr kumimoji="1" lang="zh-CN" altLang="en-US" dirty="0" smtClean="0"/>
              <a:t>：该参数可以接受多种类型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：该参数可以是整型或者浮点型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en-US" altLang="zh-CN" dirty="0" smtClean="0"/>
              <a:t>callback</a:t>
            </a:r>
            <a:r>
              <a:rPr kumimoji="1" lang="zh-CN" altLang="en-US" dirty="0" smtClean="0"/>
              <a:t>：该参数为一个回调函数名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44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当前内容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smtClean="0"/>
              <a:t>第一个</a:t>
            </a:r>
            <a:r>
              <a:rPr lang="en-US" altLang="zh-CN" sz="2800" b="1" smtClean="0"/>
              <a:t>PHP</a:t>
            </a:r>
            <a:r>
              <a:rPr lang="zh-CN" altLang="en-US" sz="2800" b="1" smtClean="0"/>
              <a:t>程序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 smtClean="0"/>
              <a:t>PHP</a:t>
            </a:r>
            <a:r>
              <a:rPr lang="zh-CN" altLang="en-US" sz="2800" b="1" dirty="0" smtClean="0"/>
              <a:t>的基本语法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/>
              <a:t>变量、数据类型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运算符和表达式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流程控制语句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包含代码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算术操作符：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</a:t>
            </a:r>
            <a:r>
              <a:rPr lang="en-US" altLang="zh-CN" dirty="0" smtClean="0"/>
              <a:t>*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</a:p>
          <a:p>
            <a:r>
              <a:rPr lang="zh-CN" altLang="en-US" dirty="0" smtClean="0"/>
              <a:t>自增自减： </a:t>
            </a:r>
            <a:r>
              <a:rPr lang="en-US" altLang="zh-CN" dirty="0" smtClean="0"/>
              <a:t>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--</a:t>
            </a:r>
          </a:p>
          <a:p>
            <a:r>
              <a:rPr lang="zh-CN" altLang="en-US" dirty="0" smtClean="0"/>
              <a:t>逻辑运算：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||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</a:t>
            </a:r>
          </a:p>
          <a:p>
            <a:r>
              <a:rPr lang="zh-CN" altLang="en-US" dirty="0" smtClean="0"/>
              <a:t>位运算操作符</a:t>
            </a:r>
            <a:endParaRPr lang="en-US" altLang="zh-CN" dirty="0" smtClean="0"/>
          </a:p>
          <a:p>
            <a:r>
              <a:rPr lang="zh-CN" altLang="en-US" dirty="0" smtClean="0"/>
              <a:t>字符串连接符：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比较操作符：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!==</a:t>
            </a:r>
          </a:p>
          <a:p>
            <a:r>
              <a:rPr lang="zh-CN" altLang="en-US" dirty="0" smtClean="0"/>
              <a:t>其它运算符：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? :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等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数据类型转换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自动</a:t>
            </a:r>
            <a:r>
              <a:rPr kumimoji="1" lang="zh-CN" altLang="en-US" dirty="0" smtClean="0"/>
              <a:t>数据类型转换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不同数据类型进行混合运算时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数据类型转换不改变原有变量，仅改变如何被求值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转换规则：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算数运算符：其他类型转换为整型、浮点型</a:t>
            </a:r>
            <a:endParaRPr kumimoji="1" lang="en-US" altLang="zh-CN" dirty="0" smtClean="0"/>
          </a:p>
          <a:p>
            <a:pPr lvl="2">
              <a:lnSpc>
                <a:spcPct val="150000"/>
              </a:lnSpc>
            </a:pP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转换为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转换为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转换为</a:t>
            </a:r>
            <a:r>
              <a:rPr kumimoji="1" lang="en-US" altLang="zh-CN" dirty="0" smtClean="0"/>
              <a:t>0</a:t>
            </a:r>
          </a:p>
          <a:p>
            <a:pPr lvl="2">
              <a:lnSpc>
                <a:spcPct val="150000"/>
              </a:lnSpc>
            </a:pPr>
            <a:r>
              <a:rPr kumimoji="1" lang="zh-CN" altLang="en-US" dirty="0" smtClean="0"/>
              <a:t>字符串截取开始的数字字符，转换为整型或浮点型</a:t>
            </a:r>
            <a:endParaRPr kumimoji="1" lang="en-US" altLang="zh-CN" dirty="0" smtClean="0"/>
          </a:p>
          <a:p>
            <a:pPr lvl="2">
              <a:lnSpc>
                <a:spcPct val="150000"/>
              </a:lnSpc>
            </a:pPr>
            <a:endParaRPr kumimoji="1" lang="en-US" altLang="zh-CN" dirty="0" smtClean="0"/>
          </a:p>
          <a:p>
            <a:pPr lvl="2">
              <a:lnSpc>
                <a:spcPct val="150000"/>
              </a:lnSpc>
            </a:pPr>
            <a:endParaRPr kumimoji="1" lang="en-US" altLang="zh-CN" dirty="0" smtClean="0"/>
          </a:p>
        </p:txBody>
      </p:sp>
      <p:sp>
        <p:nvSpPr>
          <p:cNvPr id="5" name="TextBox 6"/>
          <p:cNvSpPr txBox="1"/>
          <p:nvPr/>
        </p:nvSpPr>
        <p:spPr>
          <a:xfrm>
            <a:off x="5652120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c2_3.php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 smtClean="0"/>
              <a:t>逻辑运算符：其他类型转换为布尔类型</a:t>
            </a:r>
            <a:endParaRPr kumimoji="1" lang="en-US" altLang="zh-CN" dirty="0" smtClean="0"/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0" dirty="0" smtClean="0"/>
              <a:t>以下值被认为</a:t>
            </a:r>
            <a:r>
              <a:rPr lang="zh-CN" altLang="en-US" sz="1600" kern="0" dirty="0"/>
              <a:t>是</a:t>
            </a:r>
            <a:r>
              <a:rPr lang="en-US" altLang="zh-CN" sz="1600" kern="0" dirty="0"/>
              <a:t>false</a:t>
            </a:r>
            <a:r>
              <a:rPr lang="zh-CN" altLang="en-US" sz="1600" kern="0" dirty="0"/>
              <a:t>：</a:t>
            </a:r>
            <a:endParaRPr lang="en-US" altLang="zh-CN" kern="0" dirty="0"/>
          </a:p>
          <a:p>
            <a:pPr marL="1316038" lvl="3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/>
            </a:pPr>
            <a:r>
              <a:rPr lang="zh-CN" altLang="en-US" sz="1800" kern="0" dirty="0">
                <a:hlinkClick r:id="rId2"/>
              </a:rPr>
              <a:t>布尔</a:t>
            </a:r>
            <a:r>
              <a:rPr lang="zh-CN" altLang="en-US" sz="1800" kern="0" dirty="0"/>
              <a:t>值 </a:t>
            </a:r>
            <a:r>
              <a:rPr lang="en-US" altLang="zh-CN" sz="1800" kern="0" dirty="0"/>
              <a:t>false</a:t>
            </a:r>
          </a:p>
          <a:p>
            <a:pPr marL="1316038" lvl="3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/>
            </a:pPr>
            <a:r>
              <a:rPr lang="zh-CN" altLang="en-US" sz="1800" kern="0" dirty="0">
                <a:hlinkClick r:id="rId3"/>
              </a:rPr>
              <a:t>整型</a:t>
            </a:r>
            <a:r>
              <a:rPr lang="zh-CN" altLang="en-US" sz="1800" kern="0" dirty="0"/>
              <a:t>值 </a:t>
            </a:r>
            <a:r>
              <a:rPr lang="en-US" altLang="zh-CN" sz="1800" kern="0" dirty="0"/>
              <a:t>0</a:t>
            </a:r>
            <a:r>
              <a:rPr lang="zh-CN" altLang="en-US" sz="1800" kern="0" dirty="0"/>
              <a:t>（零）、</a:t>
            </a:r>
            <a:r>
              <a:rPr lang="zh-CN" altLang="en-US" sz="1800" kern="0" dirty="0">
                <a:hlinkClick r:id="rId4"/>
              </a:rPr>
              <a:t>浮点型</a:t>
            </a:r>
            <a:r>
              <a:rPr lang="zh-CN" altLang="en-US" sz="1800" kern="0" dirty="0"/>
              <a:t>值 </a:t>
            </a:r>
            <a:r>
              <a:rPr lang="en-US" altLang="zh-CN" sz="1800" kern="0" dirty="0"/>
              <a:t>0.0</a:t>
            </a:r>
            <a:r>
              <a:rPr lang="zh-CN" altLang="en-US" sz="1800" kern="0" dirty="0"/>
              <a:t>（零） </a:t>
            </a:r>
          </a:p>
          <a:p>
            <a:pPr marL="1316038" lvl="3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/>
            </a:pPr>
            <a:r>
              <a:rPr lang="zh-CN" altLang="en-US" sz="1800" kern="0" dirty="0"/>
              <a:t>空</a:t>
            </a:r>
            <a:r>
              <a:rPr lang="zh-CN" altLang="en-US" sz="1800" kern="0" dirty="0">
                <a:hlinkClick r:id="rId5"/>
              </a:rPr>
              <a:t>字符串</a:t>
            </a:r>
            <a:r>
              <a:rPr lang="zh-CN" altLang="en-US" sz="1800" kern="0" dirty="0"/>
              <a:t>和</a:t>
            </a:r>
            <a:r>
              <a:rPr lang="zh-CN" altLang="en-US" sz="1800" kern="0" dirty="0">
                <a:hlinkClick r:id="rId5"/>
              </a:rPr>
              <a:t>字符串</a:t>
            </a:r>
            <a:r>
              <a:rPr lang="zh-CN" altLang="en-US" sz="1800" kern="0" dirty="0"/>
              <a:t> </a:t>
            </a:r>
            <a:r>
              <a:rPr lang="en-US" altLang="zh-CN" sz="1800" kern="0" dirty="0"/>
              <a:t>“0”  </a:t>
            </a:r>
            <a:r>
              <a:rPr lang="zh-CN" altLang="en-US" sz="1800" kern="0" dirty="0"/>
              <a:t>（注意空字符串和空格的区别）</a:t>
            </a:r>
            <a:endParaRPr lang="en-US" altLang="zh-CN" sz="1800" kern="0" dirty="0"/>
          </a:p>
          <a:p>
            <a:pPr marL="1316038" lvl="3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/>
            </a:pPr>
            <a:r>
              <a:rPr lang="zh-CN" altLang="en-US" sz="1800" kern="0" dirty="0"/>
              <a:t>没有成员变量的</a:t>
            </a:r>
            <a:r>
              <a:rPr lang="zh-CN" altLang="en-US" sz="1800" kern="0" dirty="0">
                <a:hlinkClick r:id="rId6"/>
              </a:rPr>
              <a:t>数组</a:t>
            </a:r>
            <a:r>
              <a:rPr lang="zh-CN" altLang="en-US" sz="1800" kern="0" dirty="0"/>
              <a:t> </a:t>
            </a:r>
          </a:p>
          <a:p>
            <a:pPr marL="1316038" lvl="3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/>
            </a:pPr>
            <a:r>
              <a:rPr lang="zh-CN" altLang="en-US" sz="1800" kern="0" dirty="0"/>
              <a:t>没有单元的</a:t>
            </a:r>
            <a:r>
              <a:rPr lang="zh-CN" altLang="en-US" sz="1800" kern="0" dirty="0">
                <a:hlinkClick r:id="rId7"/>
              </a:rPr>
              <a:t>对象</a:t>
            </a:r>
            <a:r>
              <a:rPr lang="zh-CN" altLang="en-US" sz="1800" kern="0" dirty="0"/>
              <a:t> </a:t>
            </a:r>
          </a:p>
          <a:p>
            <a:pPr marL="1316038" lvl="3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/>
            </a:pPr>
            <a:r>
              <a:rPr lang="zh-CN" altLang="en-US" sz="1800" kern="0" dirty="0"/>
              <a:t>特殊类型 </a:t>
            </a:r>
            <a:r>
              <a:rPr lang="en-US" altLang="zh-CN" sz="1800" kern="0" dirty="0">
                <a:hlinkClick r:id="rId8"/>
              </a:rPr>
              <a:t>NULL</a:t>
            </a:r>
            <a:r>
              <a:rPr lang="zh-CN" altLang="en-US" sz="1800" kern="0" dirty="0"/>
              <a:t>（包括尚未设定的变量）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字符串连接运算符：其他类型转换为字符串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转换为空字符串</a:t>
            </a:r>
            <a:endParaRPr kumimoji="1" lang="en-US" altLang="zh-CN" dirty="0" smtClean="0"/>
          </a:p>
        </p:txBody>
      </p:sp>
      <p:sp>
        <p:nvSpPr>
          <p:cNvPr id="4" name="TextBox 6"/>
          <p:cNvSpPr txBox="1"/>
          <p:nvPr/>
        </p:nvSpPr>
        <p:spPr>
          <a:xfrm>
            <a:off x="5940152" y="544522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c2_3.php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比较运算符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</a:t>
            </a:r>
            <a:r>
              <a:rPr kumimoji="1" lang="zh-CN" altLang="en-US" dirty="0"/>
              <a:t>出现布尔类型</a:t>
            </a:r>
            <a:r>
              <a:rPr kumimoji="1" lang="zh-CN" altLang="zh-CN" dirty="0"/>
              <a:t>，</a:t>
            </a:r>
            <a:r>
              <a:rPr kumimoji="1" lang="zh-CN" altLang="en-US" dirty="0"/>
              <a:t>进行布尔类</a:t>
            </a:r>
            <a:r>
              <a:rPr kumimoji="1" lang="zh-CN" altLang="en-US" dirty="0" smtClean="0"/>
              <a:t>型的比较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</a:t>
            </a:r>
            <a:r>
              <a:rPr kumimoji="1" lang="zh-CN" altLang="en-US" dirty="0"/>
              <a:t>运算符左右都是字符串，进行字符串</a:t>
            </a:r>
            <a:r>
              <a:rPr kumimoji="1" lang="zh-CN" altLang="en-US" dirty="0" smtClean="0"/>
              <a:t>比较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如果出现数值和字符串，进行数值比较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5940152" y="544522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c2_3.php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当前内容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/>
              <a:t>第一个</a:t>
            </a:r>
            <a:r>
              <a:rPr lang="en-US" altLang="zh-CN" sz="2800" b="1" dirty="0" smtClean="0"/>
              <a:t>PHP</a:t>
            </a:r>
            <a:r>
              <a:rPr lang="zh-CN" altLang="en-US" sz="2800" b="1" dirty="0" smtClean="0"/>
              <a:t>程序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 smtClean="0"/>
              <a:t>PHP</a:t>
            </a:r>
            <a:r>
              <a:rPr lang="zh-CN" altLang="en-US" sz="2800" b="1" dirty="0" smtClean="0"/>
              <a:t>的基本语法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变量、常量、数据类型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运算符和表达式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流程控制语句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包含代码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数据类型转换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强制</a:t>
            </a:r>
            <a:r>
              <a:rPr kumimoji="1" lang="zh-CN" altLang="en-US" dirty="0" smtClean="0"/>
              <a:t>数据类型转换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在变量前声明目标类型</a:t>
            </a:r>
            <a:endParaRPr kumimoji="1" lang="en-US" altLang="zh-CN" dirty="0" smtClean="0"/>
          </a:p>
          <a:p>
            <a:pPr lvl="2">
              <a:lnSpc>
                <a:spcPct val="150000"/>
              </a:lnSpc>
            </a:pPr>
            <a:r>
              <a:rPr kumimoji="1" lang="zh-CN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kumimoji="1" lang="zh-CN" altLang="zh-CN" dirty="0" smtClean="0"/>
              <a:t>(</a:t>
            </a:r>
            <a:r>
              <a:rPr kumimoji="1" lang="en-US" altLang="zh-CN" dirty="0" err="1" smtClean="0"/>
              <a:t>bool</a:t>
            </a:r>
            <a:r>
              <a:rPr kumimoji="1" lang="en-US" altLang="zh-CN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float)</a:t>
            </a:r>
          </a:p>
          <a:p>
            <a:pPr lvl="2">
              <a:lnSpc>
                <a:spcPct val="150000"/>
              </a:lnSpc>
            </a:pP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string)</a:t>
            </a:r>
          </a:p>
          <a:p>
            <a:pPr marL="914400" lvl="2" indent="0">
              <a:lnSpc>
                <a:spcPct val="150000"/>
              </a:lnSpc>
              <a:buNone/>
            </a:pPr>
            <a:endParaRPr kumimoji="1" lang="en-US" altLang="zh-CN" dirty="0" smtClean="0"/>
          </a:p>
        </p:txBody>
      </p:sp>
      <p:sp>
        <p:nvSpPr>
          <p:cNvPr id="4" name="TextBox 6"/>
          <p:cNvSpPr txBox="1"/>
          <p:nvPr/>
        </p:nvSpPr>
        <p:spPr>
          <a:xfrm>
            <a:off x="5796136" y="551723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c2_3.php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1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352928" cy="5090908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                   </a:t>
            </a:r>
            <a:r>
              <a:rPr lang="en-US" altLang="zh-CN" b="0" dirty="0" smtClean="0">
                <a:solidFill>
                  <a:schemeClr val="tx1"/>
                </a:solidFill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</a:rPr>
              <a:t>烤烤你：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</a:rPr>
              <a:t>3 / 2 = ?       3 – true = ?     4 * false  =  ?    5 % true =  ?</a:t>
            </a:r>
          </a:p>
          <a:p>
            <a:pPr>
              <a:buNone/>
            </a:pP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</a:rPr>
              <a:t> 5 &amp;&amp; false = ?       (true  ==  “false”) = ?    (true  === 1) = ?     </a:t>
            </a:r>
          </a:p>
          <a:p>
            <a:pPr>
              <a:buNone/>
            </a:pP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</a:rPr>
              <a:t>3 + “hello”  =  ?      3 . “hello”  =  ?      “hello” + “world!”  =  ?</a:t>
            </a:r>
          </a:p>
          <a:p>
            <a:pPr>
              <a:buNone/>
            </a:pPr>
            <a:endParaRPr lang="en-US" altLang="zh-CN" b="0" dirty="0" smtClean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当前内容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smtClean="0"/>
              <a:t>第一个</a:t>
            </a:r>
            <a:r>
              <a:rPr lang="en-US" altLang="zh-CN" sz="2800" b="1" smtClean="0"/>
              <a:t>PHP</a:t>
            </a:r>
            <a:r>
              <a:rPr lang="zh-CN" altLang="en-US" sz="2800" b="1" smtClean="0"/>
              <a:t>程序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 smtClean="0"/>
              <a:t>PHP</a:t>
            </a:r>
            <a:r>
              <a:rPr lang="zh-CN" altLang="en-US" sz="2800" b="1" dirty="0" smtClean="0"/>
              <a:t>的基本语法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/>
              <a:t>变量、数据类型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运算符和表达式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流程控制语句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包含代码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程序的执行顺序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程序的执行顺序：</a:t>
            </a:r>
            <a:endParaRPr lang="en-US" altLang="zh-CN" smtClean="0"/>
          </a:p>
          <a:p>
            <a:pPr lvl="1"/>
            <a:r>
              <a:rPr lang="zh-CN" altLang="en-US" smtClean="0"/>
              <a:t>自上而下逐条顺序执行</a:t>
            </a:r>
            <a:endParaRPr lang="en-US" altLang="zh-CN" smtClean="0"/>
          </a:p>
          <a:p>
            <a:pPr lvl="1"/>
            <a:r>
              <a:rPr lang="zh-CN" altLang="en-US" smtClean="0"/>
              <a:t>流程控制语句</a:t>
            </a:r>
            <a:endParaRPr lang="en-US" altLang="zh-CN" smtClean="0"/>
          </a:p>
          <a:p>
            <a:pPr lvl="2"/>
            <a:r>
              <a:rPr lang="zh-CN" altLang="en-US" smtClean="0"/>
              <a:t>选择</a:t>
            </a:r>
            <a:endParaRPr lang="en-US" altLang="zh-CN" smtClean="0"/>
          </a:p>
          <a:p>
            <a:pPr lvl="2"/>
            <a:r>
              <a:rPr lang="zh-CN" altLang="en-US" smtClean="0"/>
              <a:t>循环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if…else</a:t>
            </a:r>
            <a:r>
              <a:rPr lang="zh-CN" altLang="en-US" dirty="0" smtClean="0"/>
              <a:t>语句 </a:t>
            </a:r>
            <a:endParaRPr lang="en-US" altLang="zh-CN" dirty="0" smtClean="0"/>
          </a:p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：随机数游戏  </a:t>
            </a:r>
            <a:r>
              <a:rPr lang="en-US" altLang="zh-CN" dirty="0" smtClean="0"/>
              <a:t>c2_4.php</a:t>
            </a:r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：抓阄值日 </a:t>
            </a:r>
            <a:r>
              <a:rPr lang="en-US" altLang="zh-CN" dirty="0" smtClean="0"/>
              <a:t>c2_5.php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en-US" altLang="zh-CN" smtClean="0"/>
              <a:t>do…while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en-US" altLang="zh-CN" smtClean="0"/>
              <a:t>foreach</a:t>
            </a:r>
            <a:r>
              <a:rPr lang="zh-CN" altLang="en-US" smtClean="0"/>
              <a:t>语句</a:t>
            </a:r>
            <a:r>
              <a:rPr lang="en-US" altLang="zh-CN" smtClean="0"/>
              <a:t> (</a:t>
            </a:r>
            <a:r>
              <a:rPr lang="zh-CN" altLang="en-US" smtClean="0"/>
              <a:t>在数组中</a:t>
            </a:r>
            <a:r>
              <a:rPr lang="en-US" altLang="zh-CN" smtClean="0"/>
              <a:t>)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352928" cy="5257800"/>
          </a:xfrm>
        </p:spPr>
        <p:txBody>
          <a:bodyPr/>
          <a:lstStyle/>
          <a:p>
            <a:pPr>
              <a:buNone/>
            </a:pPr>
            <a:endParaRPr lang="en-US" altLang="zh-CN" smtClean="0"/>
          </a:p>
          <a:p>
            <a:r>
              <a:rPr lang="en-US" altLang="zh-CN" smtClean="0"/>
              <a:t>                   </a:t>
            </a:r>
            <a:r>
              <a:rPr lang="en-US" altLang="zh-CN" b="0" smtClean="0">
                <a:solidFill>
                  <a:schemeClr val="tx1"/>
                </a:solidFill>
              </a:rPr>
              <a:t> </a:t>
            </a:r>
            <a:r>
              <a:rPr lang="zh-CN" altLang="en-US" b="0" smtClean="0">
                <a:solidFill>
                  <a:schemeClr val="tx1"/>
                </a:solidFill>
              </a:rPr>
              <a:t>动手练习：</a:t>
            </a:r>
            <a:endParaRPr lang="en-US" altLang="zh-CN" b="0" smtClean="0">
              <a:solidFill>
                <a:schemeClr val="tx1"/>
              </a:solidFill>
            </a:endParaRPr>
          </a:p>
          <a:p>
            <a:r>
              <a:rPr lang="en-US" altLang="zh-CN" b="0" smtClean="0">
                <a:solidFill>
                  <a:schemeClr val="tx1"/>
                </a:solidFill>
              </a:rPr>
              <a:t>@@</a:t>
            </a:r>
          </a:p>
          <a:p>
            <a:endParaRPr lang="en-US" altLang="zh-CN" b="0" smtClean="0">
              <a:solidFill>
                <a:schemeClr val="tx1"/>
              </a:solidFill>
            </a:endParaRPr>
          </a:p>
          <a:p>
            <a:endParaRPr lang="en-US" altLang="zh-CN" b="0" smtClean="0">
              <a:solidFill>
                <a:schemeClr val="tx1"/>
              </a:solidFill>
            </a:endParaRPr>
          </a:p>
          <a:p>
            <a:pPr marL="0" lvl="1" indent="0">
              <a:buClr>
                <a:schemeClr val="accent1"/>
              </a:buClr>
              <a:buSzPct val="100000"/>
              <a:buNone/>
            </a:pPr>
            <a:r>
              <a:rPr lang="en-US" altLang="zh-CN" smtClean="0"/>
              <a:t>1. </a:t>
            </a:r>
            <a:r>
              <a:rPr lang="zh-CN" altLang="en-US" smtClean="0"/>
              <a:t>输出</a:t>
            </a:r>
            <a:r>
              <a:rPr lang="en-US" altLang="zh-CN" smtClean="0"/>
              <a:t>&lt;20</a:t>
            </a:r>
            <a:r>
              <a:rPr lang="zh-CN" altLang="en-US" smtClean="0"/>
              <a:t>的奇数（分别使用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和</a:t>
            </a:r>
            <a:r>
              <a:rPr lang="en-US" altLang="zh-CN" smtClean="0"/>
              <a:t>do while</a:t>
            </a:r>
            <a:r>
              <a:rPr lang="zh-CN" altLang="en-US" smtClean="0"/>
              <a:t>来完成）</a:t>
            </a:r>
            <a:endParaRPr lang="en-US" altLang="zh-CN" smtClean="0"/>
          </a:p>
          <a:p>
            <a:pPr>
              <a:buNone/>
            </a:pPr>
            <a:endParaRPr lang="en-US" altLang="zh-CN" b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0" smtClean="0">
                <a:solidFill>
                  <a:schemeClr val="tx1"/>
                </a:solidFill>
              </a:rPr>
              <a:t>2. </a:t>
            </a:r>
            <a:r>
              <a:rPr lang="zh-CN" altLang="en-US" b="0" smtClean="0">
                <a:solidFill>
                  <a:schemeClr val="tx1"/>
                </a:solidFill>
              </a:rPr>
              <a:t>循环输出一个</a:t>
            </a:r>
            <a:r>
              <a:rPr lang="en-US" altLang="zh-CN" b="0" smtClean="0">
                <a:solidFill>
                  <a:schemeClr val="tx1"/>
                </a:solidFill>
              </a:rPr>
              <a:t>4</a:t>
            </a:r>
            <a:r>
              <a:rPr lang="zh-CN" altLang="en-US" b="0" smtClean="0">
                <a:solidFill>
                  <a:schemeClr val="tx1"/>
                </a:solidFill>
              </a:rPr>
              <a:t>行</a:t>
            </a:r>
            <a:r>
              <a:rPr lang="en-US" altLang="zh-CN" b="0" smtClean="0">
                <a:solidFill>
                  <a:schemeClr val="tx1"/>
                </a:solidFill>
              </a:rPr>
              <a:t>3</a:t>
            </a:r>
            <a:r>
              <a:rPr lang="zh-CN" altLang="en-US" b="0" smtClean="0">
                <a:solidFill>
                  <a:schemeClr val="tx1"/>
                </a:solidFill>
              </a:rPr>
              <a:t>列的表格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break</a:t>
            </a:r>
            <a:r>
              <a:rPr lang="zh-CN" altLang="en-US" smtClean="0"/>
              <a:t>和</a:t>
            </a:r>
            <a:r>
              <a:rPr lang="en-US" altLang="zh-CN" smtClean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break;</a:t>
            </a:r>
          </a:p>
          <a:p>
            <a:r>
              <a:rPr lang="en-US" altLang="zh-CN" smtClean="0"/>
              <a:t>break n;  //</a:t>
            </a:r>
            <a:r>
              <a:rPr lang="zh-CN" altLang="en-US" smtClean="0"/>
              <a:t>退出</a:t>
            </a:r>
            <a:r>
              <a:rPr lang="en-US" altLang="zh-CN" smtClean="0"/>
              <a:t>n</a:t>
            </a:r>
            <a:r>
              <a:rPr lang="zh-CN" altLang="en-US" smtClean="0"/>
              <a:t>层循环</a:t>
            </a:r>
            <a:endParaRPr lang="en-US" altLang="zh-CN" smtClean="0"/>
          </a:p>
          <a:p>
            <a:r>
              <a:rPr lang="en-US" altLang="zh-CN" smtClean="0"/>
              <a:t>continue;</a:t>
            </a:r>
          </a:p>
          <a:p>
            <a:r>
              <a:rPr lang="en-US" altLang="zh-CN" smtClean="0"/>
              <a:t>continue n;  //</a:t>
            </a:r>
            <a:r>
              <a:rPr lang="zh-CN" altLang="en-US" smtClean="0"/>
              <a:t>继续</a:t>
            </a:r>
            <a:r>
              <a:rPr lang="en-US" altLang="zh-CN" smtClean="0"/>
              <a:t>n</a:t>
            </a:r>
            <a:r>
              <a:rPr lang="zh-CN" altLang="en-US" smtClean="0"/>
              <a:t>层循环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结束程序执行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exit( );   </a:t>
            </a:r>
            <a:r>
              <a:rPr lang="zh-CN" altLang="en-US" dirty="0" smtClean="0"/>
              <a:t>结束程序执行</a:t>
            </a:r>
            <a:endParaRPr lang="en-US" altLang="zh-CN" dirty="0" smtClean="0"/>
          </a:p>
          <a:p>
            <a:r>
              <a:rPr lang="en-US" altLang="zh-CN" dirty="0" smtClean="0"/>
              <a:t>die()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exit()</a:t>
            </a:r>
            <a:r>
              <a:rPr lang="zh-CN" altLang="en-US" dirty="0" smtClean="0"/>
              <a:t>的别名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demo: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c2_1.php</a:t>
            </a:r>
            <a:r>
              <a:rPr lang="zh-CN" altLang="en-US" dirty="0" smtClean="0"/>
              <a:t>，在输出语句前加</a:t>
            </a:r>
            <a:r>
              <a:rPr lang="en-US" altLang="zh-CN" dirty="0" smtClean="0"/>
              <a:t>exit()</a:t>
            </a:r>
            <a:r>
              <a:rPr lang="zh-CN" altLang="en-US" dirty="0" smtClean="0"/>
              <a:t>查看运行结果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当前内容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第一个</a:t>
            </a:r>
            <a:r>
              <a:rPr lang="en-US" altLang="zh-CN" sz="2800" b="1" smtClean="0"/>
              <a:t>PHP</a:t>
            </a:r>
            <a:r>
              <a:rPr lang="zh-CN" altLang="en-US" sz="2800" b="1" smtClean="0"/>
              <a:t>程序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 smtClean="0"/>
              <a:t>PHP</a:t>
            </a:r>
            <a:r>
              <a:rPr lang="zh-CN" altLang="en-US" sz="2800" b="1" dirty="0" smtClean="0"/>
              <a:t>的基本语法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/>
              <a:t>变量、数据类型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运算符和表达式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/>
              <a:t>流程控制语句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包含代码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本节重点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第一个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PHP</a:t>
            </a:r>
            <a:r>
              <a:rPr lang="zh-CN" altLang="en-US" sz="2400" dirty="0" smtClean="0">
                <a:solidFill>
                  <a:srgbClr val="FF0000"/>
                </a:solidFill>
              </a:rPr>
              <a:t>程序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变量、常量、数据类型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包含代码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包含代码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</a:t>
            </a:r>
            <a:endParaRPr lang="en-US" altLang="zh-CN" smtClean="0"/>
          </a:p>
          <a:p>
            <a:pPr lvl="1"/>
            <a:r>
              <a:rPr lang="zh-CN" altLang="en-US" smtClean="0"/>
              <a:t>代码的可重复性利用</a:t>
            </a:r>
            <a:endParaRPr lang="en-US" altLang="zh-CN" smtClean="0"/>
          </a:p>
          <a:p>
            <a:pPr lvl="1"/>
            <a:r>
              <a:rPr lang="zh-CN" altLang="en-US" smtClean="0"/>
              <a:t>应用：页面的导航、页脚重复使用；引入函数库，类库</a:t>
            </a:r>
            <a:r>
              <a:rPr lang="en-US" altLang="zh-CN" smtClean="0"/>
              <a:t>…</a:t>
            </a:r>
          </a:p>
          <a:p>
            <a:r>
              <a:rPr lang="zh-CN" altLang="en-US" smtClean="0"/>
              <a:t>两种方式：</a:t>
            </a:r>
            <a:endParaRPr lang="en-US" altLang="zh-CN" smtClean="0"/>
          </a:p>
          <a:p>
            <a:pPr lvl="1"/>
            <a:r>
              <a:rPr lang="en-US" altLang="zh-CN" smtClean="0"/>
              <a:t>require</a:t>
            </a:r>
            <a:r>
              <a:rPr lang="zh-CN" altLang="en-US" smtClean="0"/>
              <a:t>、</a:t>
            </a:r>
            <a:r>
              <a:rPr lang="en-US" altLang="zh-CN" smtClean="0"/>
              <a:t>require_once</a:t>
            </a:r>
          </a:p>
          <a:p>
            <a:pPr lvl="1"/>
            <a:r>
              <a:rPr lang="en-US" altLang="zh-CN" smtClean="0"/>
              <a:t>include</a:t>
            </a:r>
            <a:r>
              <a:rPr lang="zh-CN" altLang="en-US" smtClean="0"/>
              <a:t>、</a:t>
            </a:r>
            <a:r>
              <a:rPr lang="en-US" altLang="zh-CN" smtClean="0"/>
              <a:t>include_once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44208" y="570363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c2_6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包含代码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marL="620713" lvl="1" indent="-22860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en-US" altLang="zh-CN" b="1" kern="0" dirty="0" smtClean="0">
                <a:solidFill>
                  <a:srgbClr val="FF0000"/>
                </a:solidFill>
              </a:rPr>
              <a:t>include</a:t>
            </a:r>
            <a:r>
              <a:rPr lang="zh-CN" altLang="en-US" kern="0" dirty="0" smtClean="0"/>
              <a:t>在引用失败时产生一个警告，之后的代码继续运行</a:t>
            </a:r>
          </a:p>
          <a:p>
            <a:pPr marL="620713" lvl="1" indent="-22860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en-US" altLang="zh-CN" b="1" kern="0" dirty="0" smtClean="0">
                <a:solidFill>
                  <a:srgbClr val="FF0000"/>
                </a:solidFill>
              </a:rPr>
              <a:t>require</a:t>
            </a:r>
            <a:r>
              <a:rPr lang="zh-CN" altLang="en-US" kern="0" dirty="0" smtClean="0"/>
              <a:t>在引用失败时产生一个致命错误，程序结束运行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require_once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include_once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在同一个页面中，被包含的文件只会被包含一次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内容小结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772816"/>
            <a:ext cx="7643866" cy="39604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406" y="1785926"/>
            <a:ext cx="72728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dirty="0" smtClean="0"/>
              <a:t>PHP</a:t>
            </a:r>
            <a:r>
              <a:rPr lang="zh-CN" altLang="en-US" dirty="0" smtClean="0"/>
              <a:t>程序的写法：可以嵌入在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中，使用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标记标识出程序体，文件扩展名为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php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文件放在网站根目录下，通过浏览器访问执行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标准标记：</a:t>
            </a:r>
            <a:r>
              <a:rPr lang="en-US" altLang="zh-CN" dirty="0" smtClean="0">
                <a:solidFill>
                  <a:srgbClr val="FF0000"/>
                </a:solidFill>
              </a:rPr>
              <a:t>&lt;?</a:t>
            </a:r>
            <a:r>
              <a:rPr lang="en-US" altLang="zh-CN" dirty="0" err="1" smtClean="0">
                <a:solidFill>
                  <a:srgbClr val="FF0000"/>
                </a:solidFill>
              </a:rPr>
              <a:t>php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…..     </a:t>
            </a:r>
            <a:r>
              <a:rPr lang="en-US" altLang="zh-CN" dirty="0" smtClean="0">
                <a:solidFill>
                  <a:srgbClr val="FF0000"/>
                </a:solidFill>
              </a:rPr>
              <a:t>?&gt;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的语法类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弱类型语言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，更灵活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基本语法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变量和数据类型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运算符和表达式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控制语句：</a:t>
            </a:r>
            <a:r>
              <a:rPr lang="en-US" altLang="zh-CN" dirty="0" smtClean="0">
                <a:solidFill>
                  <a:srgbClr val="FF0000"/>
                </a:solidFill>
              </a:rPr>
              <a:t>exit()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包含代码：</a:t>
            </a:r>
            <a:r>
              <a:rPr lang="en-US" altLang="zh-CN" dirty="0" smtClean="0">
                <a:solidFill>
                  <a:srgbClr val="FF0000"/>
                </a:solidFill>
              </a:rPr>
              <a:t>include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include_once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require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require_once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当前内容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第一个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PHP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程序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 smtClean="0"/>
              <a:t>PHP</a:t>
            </a:r>
            <a:r>
              <a:rPr lang="zh-CN" altLang="en-US" sz="2800" b="1" dirty="0" smtClean="0"/>
              <a:t>的基本语法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变量、常量、数据类型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运算符和表达式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流程控制语句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包含代码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PHP</a:t>
            </a:r>
            <a:r>
              <a:rPr lang="zh-CN" altLang="en-US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                            Demo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 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                                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                   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输出“</a:t>
            </a:r>
            <a:r>
              <a:rPr lang="en-US" altLang="zh-CN" sz="2000" dirty="0" smtClean="0">
                <a:solidFill>
                  <a:srgbClr val="FF0000"/>
                </a:solidFill>
              </a:rPr>
              <a:t>Hello PHP</a:t>
            </a:r>
            <a:r>
              <a:rPr lang="zh-CN" altLang="en-US" sz="2000" dirty="0" smtClean="0">
                <a:solidFill>
                  <a:srgbClr val="FF0000"/>
                </a:solidFill>
              </a:rPr>
              <a:t>！”的代码  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</a:p>
          <a:p>
            <a:pPr lvl="1">
              <a:buNone/>
            </a:pPr>
            <a:endParaRPr lang="en-US" altLang="zh-CN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PHP</a:t>
            </a:r>
            <a:r>
              <a:rPr lang="zh-CN" altLang="en-US" dirty="0" smtClean="0"/>
              <a:t>代码写在哪儿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PHP</a:t>
            </a:r>
            <a:r>
              <a:rPr lang="zh-CN" altLang="en-US" dirty="0" smtClean="0"/>
              <a:t>文件放到哪儿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PHP</a:t>
            </a:r>
            <a:r>
              <a:rPr lang="zh-CN" altLang="en-US" dirty="0" smtClean="0"/>
              <a:t>程序如何运行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00174"/>
            <a:ext cx="1736446" cy="1666037"/>
          </a:xfrm>
          <a:prstGeom prst="rect">
            <a:avLst/>
          </a:prstGeom>
          <a:noFill/>
        </p:spPr>
      </p:pic>
      <p:pic>
        <p:nvPicPr>
          <p:cNvPr id="5" name="内容占位符 3" descr="logo-php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6415" y="3939046"/>
            <a:ext cx="1285884" cy="102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web-development副本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4668" y="4182143"/>
            <a:ext cx="1276262" cy="8344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9721" y="4205483"/>
            <a:ext cx="803343" cy="78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>
            <a:off x="5032486" y="4355161"/>
            <a:ext cx="500658" cy="16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780311" y="432435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850930" y="4688252"/>
            <a:ext cx="93610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032486" y="4703876"/>
            <a:ext cx="540262" cy="283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51712" y="561546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c2_1.php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394" y="2842260"/>
            <a:ext cx="4838762" cy="10967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PHP</a:t>
            </a:r>
            <a:r>
              <a:rPr lang="zh-CN" altLang="en-US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Demo</a:t>
            </a:r>
            <a:r>
              <a:rPr lang="zh-CN" altLang="en-US" dirty="0" smtClean="0"/>
              <a:t>小结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>
                <a:ea typeface="宋体" charset="-122"/>
              </a:rPr>
              <a:t>PHP</a:t>
            </a:r>
            <a:r>
              <a:rPr lang="zh-CN" altLang="en-US" dirty="0" smtClean="0">
                <a:ea typeface="宋体" charset="-122"/>
              </a:rPr>
              <a:t>程序文件的扩展名为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php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PHP</a:t>
            </a:r>
            <a:r>
              <a:rPr lang="zh-CN" altLang="en-US" dirty="0" smtClean="0">
                <a:ea typeface="宋体" charset="-122"/>
              </a:rPr>
              <a:t>程序文件需要放在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服务器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网站根目录</a:t>
            </a:r>
            <a:r>
              <a:rPr lang="zh-CN" altLang="en-US" dirty="0" smtClean="0">
                <a:ea typeface="宋体" charset="-122"/>
              </a:rPr>
              <a:t>下，通过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浏览器</a:t>
            </a:r>
            <a:r>
              <a:rPr lang="zh-CN" altLang="en-US" dirty="0" smtClean="0">
                <a:ea typeface="宋体" charset="-122"/>
              </a:rPr>
              <a:t>才可以看到</a:t>
            </a:r>
            <a:r>
              <a:rPr lang="en-US" altLang="zh-CN" dirty="0" smtClean="0">
                <a:ea typeface="宋体" charset="-122"/>
              </a:rPr>
              <a:t>PHP</a:t>
            </a:r>
            <a:r>
              <a:rPr lang="zh-CN" altLang="en-US" dirty="0" smtClean="0">
                <a:ea typeface="宋体" charset="-122"/>
              </a:rPr>
              <a:t>程序执行的效果。</a:t>
            </a:r>
            <a:endParaRPr lang="en-US" altLang="zh-CN" dirty="0" smtClean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ea typeface="宋体" charset="-122"/>
              </a:rPr>
              <a:t>PHP</a:t>
            </a:r>
            <a:r>
              <a:rPr lang="zh-CN" altLang="en-US" dirty="0">
                <a:ea typeface="宋体" charset="-122"/>
              </a:rPr>
              <a:t>程序</a:t>
            </a:r>
            <a:r>
              <a:rPr lang="zh-CN" altLang="en-US" dirty="0">
                <a:solidFill>
                  <a:srgbClr val="00B0F0"/>
                </a:solidFill>
                <a:ea typeface="宋体" charset="-122"/>
              </a:rPr>
              <a:t>可以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嵌入</a:t>
            </a:r>
            <a:r>
              <a:rPr lang="zh-CN" altLang="en-US" dirty="0">
                <a:ea typeface="宋体" charset="-122"/>
              </a:rPr>
              <a:t>到</a:t>
            </a:r>
            <a:r>
              <a:rPr lang="en-US" altLang="zh-CN" dirty="0">
                <a:ea typeface="宋体" charset="-122"/>
              </a:rPr>
              <a:t>HTML</a:t>
            </a:r>
            <a:r>
              <a:rPr lang="zh-CN" altLang="en-US" dirty="0">
                <a:ea typeface="宋体" charset="-122"/>
              </a:rPr>
              <a:t>中</a:t>
            </a:r>
            <a:endParaRPr lang="en-US" altLang="zh-CN" dirty="0" smtClean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PHP</a:t>
            </a:r>
            <a:r>
              <a:rPr lang="zh-CN" altLang="en-US" dirty="0">
                <a:ea typeface="宋体" charset="-122"/>
              </a:rPr>
              <a:t>程序必须放到一对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PHP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标记</a:t>
            </a:r>
            <a:r>
              <a:rPr lang="zh-CN" altLang="en-US" dirty="0">
                <a:ea typeface="宋体" charset="-122"/>
              </a:rPr>
              <a:t>中，才能解释为</a:t>
            </a:r>
            <a:r>
              <a:rPr lang="en-US" altLang="zh-CN" dirty="0">
                <a:ea typeface="宋体" charset="-122"/>
              </a:rPr>
              <a:t>PHP</a:t>
            </a:r>
            <a:r>
              <a:rPr lang="zh-CN" altLang="en-US" dirty="0" smtClean="0">
                <a:ea typeface="宋体" charset="-122"/>
              </a:rPr>
              <a:t>程序</a:t>
            </a:r>
            <a:endParaRPr lang="en-US" altLang="zh-CN" dirty="0" smtClean="0">
              <a:ea typeface="宋体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标记方式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/>
              <a:t>x</a:t>
            </a:r>
            <a:r>
              <a:rPr lang="en-US" altLang="zh-CN" dirty="0" smtClean="0"/>
              <a:t>ml</a:t>
            </a:r>
            <a:r>
              <a:rPr lang="zh-CN" altLang="en-US" dirty="0" smtClean="0"/>
              <a:t>风格（标准，推荐）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&lt;?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php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</a:t>
            </a:r>
            <a:r>
              <a:rPr lang="en-US" altLang="zh-CN" dirty="0" smtClean="0">
                <a:ea typeface="宋体" charset="-122"/>
              </a:rPr>
              <a:t>…… 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?&gt;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脚本风格</a:t>
            </a:r>
            <a:r>
              <a:rPr lang="en-US" altLang="zh-CN" dirty="0" smtClean="0"/>
              <a:t>&lt;</a:t>
            </a:r>
            <a:r>
              <a:rPr lang="en-US" altLang="zh-CN" dirty="0"/>
              <a:t>script language=”</a:t>
            </a:r>
            <a:r>
              <a:rPr lang="en-US" altLang="zh-CN" dirty="0" err="1"/>
              <a:t>php</a:t>
            </a:r>
            <a:r>
              <a:rPr lang="en-US" altLang="zh-CN" dirty="0"/>
              <a:t>”&gt;  &lt;/script&gt;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zh-CN" altLang="en-US" dirty="0" smtClean="0"/>
              <a:t>短标记 </a:t>
            </a:r>
            <a:r>
              <a:rPr lang="en-US" altLang="zh-CN" dirty="0" smtClean="0"/>
              <a:t>&lt;?  ……  ?&gt;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asp</a:t>
            </a:r>
            <a:r>
              <a:rPr lang="zh-CN" altLang="en-US" dirty="0"/>
              <a:t>风格标记：</a:t>
            </a:r>
            <a:r>
              <a:rPr lang="en-US" altLang="zh-CN" dirty="0"/>
              <a:t>&lt;% %&gt;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当前内容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第一个</a:t>
            </a:r>
            <a:r>
              <a:rPr lang="en-US" altLang="zh-CN" sz="2800" b="1" dirty="0" smtClean="0"/>
              <a:t>PHP</a:t>
            </a:r>
            <a:r>
              <a:rPr lang="zh-CN" altLang="en-US" sz="2800" b="1" dirty="0" smtClean="0"/>
              <a:t>程序</a:t>
            </a:r>
            <a:endParaRPr lang="en-US" altLang="zh-CN" sz="2800" b="1" dirty="0" smtClean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 smtClean="0">
                <a:solidFill>
                  <a:srgbClr val="FF0000"/>
                </a:solidFill>
              </a:rPr>
              <a:t>PHP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的基本语法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变量、</a:t>
            </a:r>
            <a:r>
              <a:rPr lang="en-US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常量、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数据类型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运算符和表达式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流程控制语句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包含代码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Microsoft Office PowerPoint</Application>
  <PresentationFormat>全屏显示(4:3)</PresentationFormat>
  <Paragraphs>310</Paragraphs>
  <Slides>43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Wingdings 2</vt:lpstr>
      <vt:lpstr>Office 主题</vt:lpstr>
      <vt:lpstr>上节内容回顾</vt:lpstr>
      <vt:lpstr>第二章  PHP语言基础</vt:lpstr>
      <vt:lpstr>当前内容</vt:lpstr>
      <vt:lpstr>本节重点</vt:lpstr>
      <vt:lpstr>当前内容</vt:lpstr>
      <vt:lpstr>第一个PHP程序</vt:lpstr>
      <vt:lpstr>第一个PHP程序</vt:lpstr>
      <vt:lpstr>PHP标记</vt:lpstr>
      <vt:lpstr>当前内容</vt:lpstr>
      <vt:lpstr>PHP语法概述</vt:lpstr>
      <vt:lpstr>基本语法</vt:lpstr>
      <vt:lpstr>当前内容</vt:lpstr>
      <vt:lpstr>定义变量</vt:lpstr>
      <vt:lpstr>变量命名</vt:lpstr>
      <vt:lpstr>变量的引用赋值</vt:lpstr>
      <vt:lpstr>判断变量</vt:lpstr>
      <vt:lpstr>常量</vt:lpstr>
      <vt:lpstr>数据类型</vt:lpstr>
      <vt:lpstr>数据类型</vt:lpstr>
      <vt:lpstr>数据类型</vt:lpstr>
      <vt:lpstr>数据类型</vt:lpstr>
      <vt:lpstr>数据类型</vt:lpstr>
      <vt:lpstr>数据类型</vt:lpstr>
      <vt:lpstr>伪类型</vt:lpstr>
      <vt:lpstr>当前内容</vt:lpstr>
      <vt:lpstr>运算符</vt:lpstr>
      <vt:lpstr>数据类型转换</vt:lpstr>
      <vt:lpstr>数据类型转换</vt:lpstr>
      <vt:lpstr>数据类型转换</vt:lpstr>
      <vt:lpstr>数据类型转换</vt:lpstr>
      <vt:lpstr>PowerPoint 演示文稿</vt:lpstr>
      <vt:lpstr>当前内容</vt:lpstr>
      <vt:lpstr>程序的执行顺序</vt:lpstr>
      <vt:lpstr>选择语句</vt:lpstr>
      <vt:lpstr>循环语句</vt:lpstr>
      <vt:lpstr>PowerPoint 演示文稿</vt:lpstr>
      <vt:lpstr>break和continue</vt:lpstr>
      <vt:lpstr>结束程序执行</vt:lpstr>
      <vt:lpstr>当前内容</vt:lpstr>
      <vt:lpstr>包含代码</vt:lpstr>
      <vt:lpstr>包含代码</vt:lpstr>
      <vt:lpstr>内容小结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2017-02-24T05:45:17Z</dcterms:modified>
</cp:coreProperties>
</file>