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3" r:id="rId2"/>
    <p:sldId id="398" r:id="rId3"/>
    <p:sldId id="355" r:id="rId4"/>
    <p:sldId id="415" r:id="rId5"/>
    <p:sldId id="416" r:id="rId6"/>
    <p:sldId id="399" r:id="rId7"/>
    <p:sldId id="417" r:id="rId8"/>
    <p:sldId id="383" r:id="rId9"/>
    <p:sldId id="418" r:id="rId10"/>
    <p:sldId id="385" r:id="rId11"/>
    <p:sldId id="419" r:id="rId12"/>
    <p:sldId id="407" r:id="rId13"/>
    <p:sldId id="408" r:id="rId14"/>
    <p:sldId id="409" r:id="rId15"/>
    <p:sldId id="410" r:id="rId16"/>
    <p:sldId id="413" r:id="rId17"/>
    <p:sldId id="414" r:id="rId18"/>
    <p:sldId id="411" r:id="rId19"/>
    <p:sldId id="412" r:id="rId20"/>
    <p:sldId id="420" r:id="rId21"/>
    <p:sldId id="405" r:id="rId22"/>
    <p:sldId id="358" r:id="rId23"/>
    <p:sldId id="34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73205" autoAdjust="0"/>
  </p:normalViewPr>
  <p:slideViewPr>
    <p:cSldViewPr>
      <p:cViewPr varScale="1">
        <p:scale>
          <a:sx n="61" d="100"/>
          <a:sy n="61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7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INT:</a:t>
            </a:r>
            <a:r>
              <a:rPr lang="zh-CN" altLang="en-US" dirty="0"/>
              <a:t>普通大小的整数</a:t>
            </a:r>
            <a:r>
              <a:rPr lang="en-US" altLang="zh-CN" dirty="0"/>
              <a:t>,</a:t>
            </a:r>
            <a:r>
              <a:rPr lang="zh-CN" altLang="en-US" dirty="0"/>
              <a:t>带符号的范围是</a:t>
            </a:r>
            <a:r>
              <a:rPr lang="en-US" altLang="zh-CN" dirty="0"/>
              <a:t>-2147483648</a:t>
            </a:r>
            <a:r>
              <a:rPr lang="zh-CN" altLang="en-US" dirty="0"/>
              <a:t>到</a:t>
            </a:r>
            <a:r>
              <a:rPr lang="en-US" altLang="zh-CN" dirty="0"/>
              <a:t>2147483647,</a:t>
            </a:r>
            <a:r>
              <a:rPr lang="zh-CN" altLang="en-US" dirty="0"/>
              <a:t>无符号的范围是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4294967295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VARCHAR:</a:t>
            </a:r>
            <a:r>
              <a:rPr lang="zh-CN" altLang="en-US" i="1" dirty="0"/>
              <a:t>最大实际长度由最长的行的大小和使用的字符集确定。最大有效长度是</a:t>
            </a:r>
            <a:r>
              <a:rPr lang="en-US" altLang="zh-CN" i="1" dirty="0"/>
              <a:t>65,532</a:t>
            </a:r>
            <a:r>
              <a:rPr lang="zh-CN" altLang="en-US" i="1" dirty="0"/>
              <a:t>字节</a:t>
            </a:r>
            <a:r>
              <a:rPr lang="en-US" altLang="zh-CN" i="1" dirty="0"/>
              <a:t>.</a:t>
            </a:r>
            <a:r>
              <a:rPr lang="en-US" altLang="zh-CN" i="0" dirty="0"/>
              <a:t>length</a:t>
            </a:r>
            <a:r>
              <a:rPr lang="zh-CN" altLang="en-US" i="0" dirty="0"/>
              <a:t>值指字符个数包括中文</a:t>
            </a:r>
            <a:endParaRPr lang="en-US" altLang="zh-CN" i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TEXT:</a:t>
            </a:r>
            <a:r>
              <a:rPr lang="zh-CN" altLang="en-US" dirty="0"/>
              <a:t>最大长度为</a:t>
            </a:r>
            <a:r>
              <a:rPr lang="en-US" altLang="zh-CN" dirty="0"/>
              <a:t>65,535(2</a:t>
            </a:r>
            <a:r>
              <a:rPr lang="en-US" altLang="zh-CN" baseline="30000" dirty="0"/>
              <a:t>16</a:t>
            </a:r>
            <a:r>
              <a:rPr lang="en-US" altLang="zh-CN" dirty="0"/>
              <a:t>–1)</a:t>
            </a:r>
            <a:r>
              <a:rPr lang="zh-CN" altLang="en-US" dirty="0"/>
              <a:t>字符的</a:t>
            </a:r>
            <a:r>
              <a:rPr lang="en-US" altLang="zh-CN" dirty="0"/>
              <a:t>TEXT</a:t>
            </a:r>
            <a:r>
              <a:rPr lang="zh-CN" altLang="en-US" dirty="0"/>
              <a:t>列。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TIMESTAMP</a:t>
            </a:r>
            <a:r>
              <a:rPr lang="en-US" dirty="0" err="1"/>
              <a:t>:MySQL</a:t>
            </a:r>
            <a:r>
              <a:rPr lang="zh-CN" altLang="en-US" dirty="0"/>
              <a:t>以</a:t>
            </a:r>
            <a:r>
              <a:rPr lang="en-US" altLang="zh-CN" dirty="0"/>
              <a:t>‘</a:t>
            </a:r>
            <a:r>
              <a:rPr lang="en-US" dirty="0"/>
              <a:t>YYYY-MM-DD HH:MM:SS’</a:t>
            </a:r>
            <a:r>
              <a:rPr lang="zh-CN" altLang="en-US" dirty="0"/>
              <a:t>格式检索和显示</a:t>
            </a:r>
            <a:r>
              <a:rPr lang="en-US" dirty="0"/>
              <a:t>TIME</a:t>
            </a:r>
            <a:r>
              <a:rPr lang="en-US" altLang="zh-CN" dirty="0"/>
              <a:t>STAMP</a:t>
            </a:r>
            <a:r>
              <a:rPr lang="zh-CN" altLang="en-US" dirty="0"/>
              <a:t>值</a:t>
            </a:r>
            <a:r>
              <a:rPr lang="en-US" altLang="zh-CN" dirty="0"/>
              <a:t>,</a:t>
            </a:r>
            <a:r>
              <a:rPr lang="zh-CN" altLang="en-US" dirty="0"/>
              <a:t>可用常量</a:t>
            </a:r>
            <a:r>
              <a:rPr lang="en-US" altLang="zh-CN" dirty="0"/>
              <a:t>:CURRENT_TIMESTAMP</a:t>
            </a:r>
            <a:endParaRPr lang="zh-CN" altLang="en-US" dirty="0"/>
          </a:p>
          <a:p>
            <a:r>
              <a:rPr lang="en-US" altLang="zh-CN" dirty="0"/>
              <a:t>SQL:CREATE</a:t>
            </a:r>
            <a:r>
              <a:rPr lang="en-US" altLang="zh-CN" baseline="0" dirty="0"/>
              <a:t> TABLE `users`(`</a:t>
            </a:r>
            <a:r>
              <a:rPr lang="en-US" altLang="zh-CN" baseline="0" dirty="0" err="1"/>
              <a:t>uid</a:t>
            </a:r>
            <a:r>
              <a:rPr lang="en-US" altLang="zh-CN" baseline="0" dirty="0"/>
              <a:t>` INT PRIMARY KEY </a:t>
            </a:r>
            <a:r>
              <a:rPr lang="en-US" altLang="zh-CN" baseline="0" dirty="0" err="1"/>
              <a:t>AUTO_INCREMENT,`uname</a:t>
            </a:r>
            <a:r>
              <a:rPr lang="en-US" altLang="zh-CN" baseline="0" dirty="0"/>
              <a:t>` VARCHAR(20),`email` VARCHAR(100),`password` VARCHAR(32),`</a:t>
            </a:r>
            <a:r>
              <a:rPr lang="en-US" altLang="zh-CN" baseline="0" dirty="0" err="1"/>
              <a:t>regtime</a:t>
            </a:r>
            <a:r>
              <a:rPr lang="en-US" altLang="zh-CN" baseline="0" dirty="0"/>
              <a:t>` </a:t>
            </a:r>
            <a:r>
              <a:rPr lang="en-US" altLang="zh-CN" baseline="0" dirty="0" err="1"/>
              <a:t>TIMESTAMP,`question</a:t>
            </a:r>
            <a:r>
              <a:rPr lang="en-US" altLang="zh-CN" baseline="0" dirty="0"/>
              <a:t>` varchar(50),`answer` varchar(50))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SQL:INSERT</a:t>
            </a:r>
            <a:r>
              <a:rPr lang="en-US" altLang="zh-CN" baseline="0" dirty="0"/>
              <a:t> INTO `users`(`</a:t>
            </a:r>
            <a:r>
              <a:rPr lang="en-US" altLang="zh-CN" baseline="0" dirty="0" err="1"/>
              <a:t>uname`,`email`,`password`,`regtime`,`question`,`answer</a:t>
            </a:r>
            <a:r>
              <a:rPr lang="en-US" altLang="zh-CN" baseline="0" dirty="0"/>
              <a:t>`) VALUES(‘robin’,’robin@edu2act.org’,’123456’,CURRENT_TIMESTAMP,’</a:t>
            </a:r>
            <a:r>
              <a:rPr lang="zh-CN" altLang="en-US" baseline="0" dirty="0"/>
              <a:t>你的爱人叫什么</a:t>
            </a:r>
            <a:r>
              <a:rPr lang="en-US" altLang="zh-CN" baseline="0" dirty="0"/>
              <a:t>’,’</a:t>
            </a:r>
            <a:r>
              <a:rPr lang="zh-CN" altLang="en-US" baseline="0" dirty="0"/>
              <a:t>爱人</a:t>
            </a:r>
            <a:r>
              <a:rPr lang="en-US" altLang="zh-CN" baseline="0" dirty="0"/>
              <a:t>’)</a:t>
            </a:r>
          </a:p>
          <a:p>
            <a:endParaRPr lang="en-US" altLang="zh-CN" baseline="0" dirty="0"/>
          </a:p>
          <a:p>
            <a:r>
              <a:rPr lang="en-US" altLang="zh-CN" dirty="0"/>
              <a:t>INSERT</a:t>
            </a:r>
            <a:r>
              <a:rPr lang="en-US" altLang="zh-CN" baseline="0" dirty="0"/>
              <a:t> INTO `users` VALUES(1</a:t>
            </a:r>
            <a:r>
              <a:rPr lang="zh-CN" altLang="en-US" baseline="0" dirty="0"/>
              <a:t>，</a:t>
            </a:r>
            <a:r>
              <a:rPr lang="en-US" altLang="zh-CN" baseline="0" dirty="0"/>
              <a:t>‘robin’,’robin@edu2act.org’,’123456’,CURRENT_TIMESTAMP,’</a:t>
            </a:r>
            <a:r>
              <a:rPr lang="zh-CN" altLang="en-US" baseline="0" dirty="0"/>
              <a:t>你的爱人叫什么</a:t>
            </a:r>
            <a:r>
              <a:rPr lang="en-US" altLang="zh-CN" baseline="0" dirty="0"/>
              <a:t>’,’</a:t>
            </a:r>
            <a:r>
              <a:rPr lang="zh-CN" altLang="en-US" baseline="0" dirty="0"/>
              <a:t>爱人</a:t>
            </a:r>
            <a:r>
              <a:rPr lang="en-US" altLang="zh-CN" baseline="0" dirty="0"/>
              <a:t>’)</a:t>
            </a:r>
          </a:p>
          <a:p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INSERT</a:t>
            </a:r>
            <a:r>
              <a:rPr lang="en-US" altLang="zh-CN" baseline="0" dirty="0"/>
              <a:t> INTO `users` VALUES(‘’,‘robin’,’robin@edu2act.org’,’123456’,CURRENT_TIMESTAMP,’’,’’)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0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altLang="zh-CN" dirty="0"/>
              <a:t>7</a:t>
            </a:r>
            <a:r>
              <a:rPr altLang="en-US" dirty="0"/>
              <a:t>章 数据库技术（一）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安装和配置</a:t>
            </a:r>
            <a:r>
              <a:rPr lang="en-US" dirty="0" err="1"/>
              <a:t>MyS</a:t>
            </a:r>
            <a:r>
              <a:rPr lang="en-US" altLang="zh-CN" dirty="0" err="1"/>
              <a:t>QL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安装和配置</a:t>
            </a:r>
            <a:r>
              <a:rPr lang="en-US" dirty="0" err="1"/>
              <a:t>MyS</a:t>
            </a:r>
            <a:r>
              <a:rPr lang="en-US" altLang="zh-CN" dirty="0" err="1"/>
              <a:t>QL</a:t>
            </a:r>
            <a:endParaRPr lang="en-US" altLang="zh-CN" dirty="0"/>
          </a:p>
          <a:p>
            <a:pPr lvl="1"/>
            <a:r>
              <a:rPr lang="zh-CN" altLang="en-US" dirty="0"/>
              <a:t>密码的设置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字符集的设置：</a:t>
            </a:r>
            <a:r>
              <a:rPr lang="en-US" altLang="zh-CN" dirty="0">
                <a:solidFill>
                  <a:srgbClr val="FF0000"/>
                </a:solidFill>
              </a:rPr>
              <a:t>utf8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C:\Users\celin\AppData\Local\Microsoft\Windows\Temporary Internet Files\Content.IE5\9251EZJK\MC90031917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0754" y="1538591"/>
            <a:ext cx="1783080" cy="1676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dirty="0"/>
              <a:t>中使用数据库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dirty="0"/>
              <a:t> </a:t>
            </a:r>
            <a:r>
              <a:rPr dirty="0"/>
              <a:t>简介</a:t>
            </a:r>
            <a:endParaRPr lang="en-US" dirty="0"/>
          </a:p>
          <a:p>
            <a:r>
              <a:t>安装配置</a:t>
            </a:r>
            <a:r>
              <a:rPr lang="en-US"/>
              <a:t>MyS</a:t>
            </a:r>
            <a:r>
              <a:rPr lang="en-US" altLang="zh-CN"/>
              <a:t>QL</a:t>
            </a:r>
          </a:p>
          <a:p>
            <a:r>
              <a:rPr>
                <a:solidFill>
                  <a:srgbClr val="FF0000"/>
                </a:solidFill>
              </a:rPr>
              <a:t>常用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>
                <a:solidFill>
                  <a:srgbClr val="FF0000"/>
                </a:solidFill>
              </a:rPr>
              <a:t>语句</a:t>
            </a:r>
            <a:endParaRPr lang="en-US">
              <a:solidFill>
                <a:srgbClr val="FF0000"/>
              </a:solidFill>
            </a:endParaRPr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DATABASE </a:t>
            </a:r>
            <a:r>
              <a:rPr lang="en-US" altLang="zh-CN" i="1" dirty="0" err="1"/>
              <a:t>db_name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/>
              <a:t>创建数据库</a:t>
            </a:r>
            <a:r>
              <a:rPr lang="en-US" altLang="zh-CN" dirty="0"/>
              <a:t>”BBS”</a:t>
            </a:r>
          </a:p>
          <a:p>
            <a:pPr lvl="1">
              <a:buNone/>
            </a:pPr>
            <a:r>
              <a:rPr lang="en-US" altLang="zh-CN" dirty="0"/>
              <a:t>    SQL</a:t>
            </a:r>
            <a:r>
              <a:rPr lang="zh-CN" altLang="en-US" dirty="0"/>
              <a:t>语句</a:t>
            </a:r>
            <a:r>
              <a:rPr lang="en-US" altLang="zh-CN" dirty="0"/>
              <a:t>:create database </a:t>
            </a:r>
            <a:r>
              <a:rPr lang="en-US" altLang="zh-CN" dirty="0" err="1"/>
              <a:t>bbs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 TABLE  </a:t>
            </a:r>
            <a:r>
              <a:rPr lang="en-US" altLang="zh-CN" i="1" dirty="0" err="1"/>
              <a:t>tbl_name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(</a:t>
            </a:r>
            <a:r>
              <a:rPr lang="en-US" altLang="zh-CN" i="1" dirty="0" err="1"/>
              <a:t>col_name</a:t>
            </a:r>
            <a:r>
              <a:rPr lang="en-US" altLang="zh-CN" dirty="0"/>
              <a:t>   </a:t>
            </a:r>
            <a:r>
              <a:rPr lang="en-US" altLang="zh-CN" i="1" dirty="0"/>
              <a:t>type</a:t>
            </a:r>
            <a:r>
              <a:rPr lang="en-US" altLang="zh-CN" dirty="0"/>
              <a:t>    [NOT NULL | NULL] </a:t>
            </a:r>
          </a:p>
          <a:p>
            <a:pPr>
              <a:buNone/>
            </a:pPr>
            <a:r>
              <a:rPr lang="en-US" altLang="zh-CN" dirty="0"/>
              <a:t>    [DEFAULT  </a:t>
            </a:r>
            <a:r>
              <a:rPr lang="en-US" altLang="zh-CN" i="1" dirty="0" err="1"/>
              <a:t>default_value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 [AUTO_INCREMENT]   [PRIMARY KEY] ,</a:t>
            </a:r>
          </a:p>
          <a:p>
            <a:pPr>
              <a:buNone/>
            </a:pPr>
            <a:r>
              <a:rPr lang="en-US" altLang="zh-CN" dirty="0"/>
              <a:t>    …</a:t>
            </a:r>
          </a:p>
          <a:p>
            <a:pPr>
              <a:buNone/>
            </a:pPr>
            <a:r>
              <a:rPr lang="en-US" altLang="zh-CN" dirty="0"/>
              <a:t>    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type:</a:t>
            </a:r>
          </a:p>
          <a:p>
            <a:pPr lvl="1"/>
            <a:r>
              <a:rPr lang="en-US" altLang="zh-CN" dirty="0"/>
              <a:t>INT [unsigned]</a:t>
            </a:r>
          </a:p>
          <a:p>
            <a:pPr lvl="1"/>
            <a:r>
              <a:rPr lang="en-US" altLang="zh-CN" dirty="0"/>
              <a:t>VARCHAR (length) </a:t>
            </a:r>
          </a:p>
          <a:p>
            <a:pPr lvl="1"/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TIMESTAMP    </a:t>
            </a:r>
          </a:p>
          <a:p>
            <a:pPr lvl="2"/>
            <a:r>
              <a:rPr lang="zh-CN" altLang="en-US" dirty="0"/>
              <a:t>格式</a:t>
            </a:r>
            <a:r>
              <a:rPr lang="en-US" altLang="zh-CN" dirty="0"/>
              <a:t>: “</a:t>
            </a:r>
            <a:r>
              <a:rPr lang="en-US" dirty="0"/>
              <a:t>YYYY-MM-DD HH:MM:SS</a:t>
            </a:r>
            <a:r>
              <a:rPr lang="en-US" altLang="zh-CN" dirty="0"/>
              <a:t>”</a:t>
            </a:r>
          </a:p>
          <a:p>
            <a:pPr lvl="2"/>
            <a:r>
              <a:rPr lang="zh-CN" altLang="en-US" dirty="0"/>
              <a:t>关键字</a:t>
            </a:r>
            <a:r>
              <a:rPr lang="en-US" altLang="zh-CN" dirty="0"/>
              <a:t>CURRENT_TIMESTAMP</a:t>
            </a:r>
            <a:r>
              <a:rPr lang="zh-CN" altLang="en-US" dirty="0"/>
              <a:t>代表当前时间</a:t>
            </a:r>
            <a:endParaRPr lang="en-US" altLang="zh-CN" dirty="0"/>
          </a:p>
          <a:p>
            <a:r>
              <a:rPr lang="zh-CN" altLang="en-US" dirty="0"/>
              <a:t>例：在数据库“</a:t>
            </a:r>
            <a:r>
              <a:rPr lang="en-US" altLang="zh-CN" dirty="0"/>
              <a:t>BBS</a:t>
            </a:r>
            <a:r>
              <a:rPr lang="zh-CN" altLang="en-US" dirty="0"/>
              <a:t>”中创建用户表“</a:t>
            </a:r>
            <a:r>
              <a:rPr lang="en-US" altLang="zh-CN" dirty="0"/>
              <a:t>users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INTO </a:t>
            </a:r>
            <a:r>
              <a:rPr lang="en-US" altLang="zh-CN" i="1" dirty="0" err="1"/>
              <a:t>tbl_name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[(</a:t>
            </a:r>
            <a:r>
              <a:rPr lang="en-US" altLang="zh-CN" i="1" dirty="0" err="1"/>
              <a:t>col_name</a:t>
            </a:r>
            <a:r>
              <a:rPr lang="en-US" altLang="zh-CN" i="1" dirty="0"/>
              <a:t> , …</a:t>
            </a:r>
            <a:r>
              <a:rPr lang="en-US" altLang="zh-CN" dirty="0"/>
              <a:t>)]  VALUES </a:t>
            </a:r>
          </a:p>
          <a:p>
            <a:pPr>
              <a:buNone/>
            </a:pPr>
            <a:r>
              <a:rPr lang="en-US" altLang="zh-CN" dirty="0"/>
              <a:t>    (</a:t>
            </a:r>
            <a:r>
              <a:rPr lang="en-US" altLang="zh-CN" i="1" dirty="0"/>
              <a:t>value , …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例：向</a:t>
            </a:r>
            <a:r>
              <a:rPr lang="en-US" altLang="zh-CN" dirty="0"/>
              <a:t>user</a:t>
            </a:r>
            <a:r>
              <a:rPr lang="zh-CN" altLang="en-US" dirty="0"/>
              <a:t>表中添加数据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字段名称列表与值列表一 一对应</a:t>
            </a:r>
            <a:endParaRPr lang="en-US" altLang="zh-CN" dirty="0"/>
          </a:p>
          <a:p>
            <a:pPr lvl="1"/>
            <a:r>
              <a:rPr lang="zh-CN" altLang="en-US" dirty="0"/>
              <a:t>如果插入所有字段数据，可不写字段列表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 {</a:t>
            </a:r>
            <a:r>
              <a:rPr lang="zh-CN" altLang="en-US" dirty="0"/>
              <a:t>* </a:t>
            </a:r>
            <a:r>
              <a:rPr lang="en-US" altLang="zh-CN" dirty="0"/>
              <a:t>| (</a:t>
            </a:r>
            <a:r>
              <a:rPr lang="en-US" altLang="zh-CN" i="1" dirty="0" err="1"/>
              <a:t>col_name</a:t>
            </a:r>
            <a:r>
              <a:rPr lang="en-US" altLang="zh-CN" dirty="0"/>
              <a:t>[, …])}</a:t>
            </a:r>
          </a:p>
          <a:p>
            <a:pPr>
              <a:buNone/>
            </a:pPr>
            <a:r>
              <a:rPr lang="en-US" altLang="zh-CN" dirty="0"/>
              <a:t>   FROM </a:t>
            </a:r>
            <a:r>
              <a:rPr lang="en-US" altLang="zh-CN" i="1" dirty="0" err="1"/>
              <a:t>tbl_name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   [WHERE  </a:t>
            </a:r>
            <a:r>
              <a:rPr lang="en-US" altLang="zh-CN" i="1" dirty="0" err="1"/>
              <a:t>where_definition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[ORDER BY </a:t>
            </a:r>
            <a:r>
              <a:rPr lang="en-US" altLang="zh-CN" i="1" dirty="0" err="1"/>
              <a:t>col_name</a:t>
            </a:r>
            <a:r>
              <a:rPr lang="en-US" altLang="zh-CN" dirty="0"/>
              <a:t>  [ASC|DESC] ]</a:t>
            </a:r>
          </a:p>
          <a:p>
            <a:pPr>
              <a:buNone/>
            </a:pPr>
            <a:r>
              <a:rPr lang="en-US" altLang="zh-CN" dirty="0"/>
              <a:t>   [LIMIT </a:t>
            </a:r>
            <a:r>
              <a:rPr lang="en-US" altLang="zh-CN" i="1" dirty="0" err="1"/>
              <a:t>row_count</a:t>
            </a:r>
            <a:r>
              <a:rPr lang="en-US" altLang="zh-CN" dirty="0"/>
              <a:t>]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例：查询</a:t>
            </a:r>
            <a:r>
              <a:rPr lang="en-US" altLang="zh-CN" dirty="0"/>
              <a:t>”robin”</a:t>
            </a:r>
            <a:r>
              <a:rPr lang="zh-CN" altLang="en-US" dirty="0"/>
              <a:t>的密码是多少？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 </a:t>
            </a:r>
            <a:r>
              <a:rPr lang="en-US" altLang="zh-CN" i="1" dirty="0" err="1"/>
              <a:t>tbl_name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    SET  </a:t>
            </a:r>
            <a:r>
              <a:rPr lang="en-US" altLang="zh-CN" i="1" dirty="0"/>
              <a:t>col_name1</a:t>
            </a:r>
            <a:r>
              <a:rPr lang="en-US" altLang="zh-CN" dirty="0"/>
              <a:t>=</a:t>
            </a:r>
            <a:r>
              <a:rPr lang="en-US" altLang="zh-CN" i="1" dirty="0"/>
              <a:t>val1</a:t>
            </a:r>
            <a:r>
              <a:rPr lang="en-US" altLang="zh-CN" dirty="0"/>
              <a:t> [ ,</a:t>
            </a:r>
            <a:r>
              <a:rPr lang="zh-CN" altLang="en-US" i="1" dirty="0"/>
              <a:t> </a:t>
            </a:r>
            <a:r>
              <a:rPr lang="en-US" altLang="zh-CN" i="1" dirty="0"/>
              <a:t>…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 [WHERE  </a:t>
            </a:r>
            <a:r>
              <a:rPr lang="en-US" altLang="zh-CN" i="1" dirty="0" err="1"/>
              <a:t>where_definition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 [ORDER BY  </a:t>
            </a:r>
            <a:r>
              <a:rPr lang="en-US" altLang="zh-CN" i="1" dirty="0" err="1"/>
              <a:t>col_name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 [LIMIT </a:t>
            </a:r>
            <a:r>
              <a:rPr lang="en-US" altLang="zh-CN" i="1" dirty="0" err="1"/>
              <a:t>row_count</a:t>
            </a:r>
            <a:r>
              <a:rPr lang="en-US" altLang="zh-CN" dirty="0"/>
              <a:t>]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例：修改</a:t>
            </a:r>
            <a:r>
              <a:rPr lang="en-US" altLang="zh-CN" dirty="0"/>
              <a:t>”robin”</a:t>
            </a:r>
            <a:r>
              <a:rPr lang="zh-CN" altLang="en-US" dirty="0"/>
              <a:t>的密码为</a:t>
            </a:r>
            <a:r>
              <a:rPr lang="en-US" altLang="zh-CN" dirty="0"/>
              <a:t>234567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 FROM  </a:t>
            </a:r>
            <a:r>
              <a:rPr lang="en-US" altLang="zh-CN" i="1" dirty="0" err="1"/>
              <a:t>tbl_name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   [WHERE  </a:t>
            </a:r>
            <a:r>
              <a:rPr lang="en-US" altLang="zh-CN" i="1" dirty="0" err="1"/>
              <a:t>where_definition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[ORDER BY </a:t>
            </a:r>
            <a:r>
              <a:rPr lang="en-US" altLang="zh-CN" i="1" dirty="0" err="1"/>
              <a:t>col_name</a:t>
            </a:r>
            <a:r>
              <a:rPr lang="en-US" altLang="zh-CN" dirty="0"/>
              <a:t>]</a:t>
            </a:r>
          </a:p>
          <a:p>
            <a:pPr>
              <a:buNone/>
            </a:pPr>
            <a:r>
              <a:rPr lang="en-US" altLang="zh-CN" dirty="0"/>
              <a:t>   [LIMIT  </a:t>
            </a:r>
            <a:r>
              <a:rPr lang="en-US" altLang="zh-CN" i="1" dirty="0" err="1"/>
              <a:t>row_count</a:t>
            </a:r>
            <a:r>
              <a:rPr lang="en-US" altLang="zh-CN" dirty="0"/>
              <a:t>]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例：删除</a:t>
            </a:r>
            <a:r>
              <a:rPr lang="en-US" altLang="zh-CN" dirty="0"/>
              <a:t>”robin”</a:t>
            </a:r>
            <a:r>
              <a:rPr lang="zh-CN" altLang="en-US" dirty="0"/>
              <a:t>用户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中使用数据库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回首之前已做过的示例：用户注册登录</a:t>
            </a:r>
            <a:endParaRPr lang="en-US" altLang="zh-CN" dirty="0"/>
          </a:p>
          <a:p>
            <a:pPr lvl="1"/>
            <a:r>
              <a:rPr lang="zh-CN" altLang="en-US" dirty="0"/>
              <a:t>数据无法存储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中的数据持久化（存储）问题？</a:t>
            </a:r>
            <a:endParaRPr lang="en-US" altLang="zh-CN" dirty="0"/>
          </a:p>
          <a:p>
            <a:pPr lvl="1"/>
            <a:r>
              <a:rPr lang="zh-CN" altLang="en-US" dirty="0"/>
              <a:t>存变量？</a:t>
            </a:r>
            <a:endParaRPr lang="en-US" altLang="zh-CN" dirty="0"/>
          </a:p>
          <a:p>
            <a:pPr lvl="1"/>
            <a:r>
              <a:rPr lang="zh-CN" altLang="en-US" dirty="0"/>
              <a:t>存文件？</a:t>
            </a:r>
            <a:endParaRPr lang="en-US" altLang="zh-CN" dirty="0"/>
          </a:p>
          <a:p>
            <a:pPr lvl="1"/>
            <a:r>
              <a:rPr lang="zh-CN" altLang="en-US" dirty="0"/>
              <a:t>存数据库！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dirty="0"/>
              <a:t>中使用数据库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dirty="0"/>
              <a:t> </a:t>
            </a:r>
            <a:r>
              <a:rPr dirty="0"/>
              <a:t>简介</a:t>
            </a:r>
            <a:endParaRPr lang="en-US" dirty="0"/>
          </a:p>
          <a:p>
            <a:r>
              <a:t>安装配置</a:t>
            </a:r>
            <a:r>
              <a:rPr lang="en-US"/>
              <a:t>MyS</a:t>
            </a:r>
            <a:r>
              <a:rPr lang="en-US" altLang="zh-CN"/>
              <a:t>QL</a:t>
            </a:r>
          </a:p>
          <a:p>
            <a:r>
              <a:t>常用</a:t>
            </a:r>
            <a:r>
              <a:rPr lang="en-US" altLang="zh-CN"/>
              <a:t>SQL</a:t>
            </a:r>
            <a:r>
              <a:t>语句</a:t>
            </a:r>
            <a:endParaRPr lang="en-US"/>
          </a:p>
          <a:p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PHPMyAdmin</a:t>
            </a:r>
            <a:r>
              <a:rPr lang="zh-CN" altLang="en-US">
                <a:solidFill>
                  <a:srgbClr val="FF0000"/>
                </a:solidFill>
              </a:rPr>
              <a:t>管理</a:t>
            </a:r>
            <a:r>
              <a:rPr lang="en-US" altLang="zh-CN">
                <a:solidFill>
                  <a:srgbClr val="FF0000"/>
                </a:solidFill>
              </a:rPr>
              <a:t>MySQL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PHPMyAdmin</a:t>
            </a:r>
            <a:r>
              <a:rPr lang="zh-CN" altLang="en-US" dirty="0"/>
              <a:t>管理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</a:t>
            </a:r>
            <a:r>
              <a:rPr lang="en-US" altLang="zh-CN" dirty="0" err="1"/>
              <a:t>QL</a:t>
            </a:r>
            <a:r>
              <a:rPr lang="zh-CN" altLang="en-US" dirty="0"/>
              <a:t>图形化客户端管理工具</a:t>
            </a:r>
            <a:endParaRPr lang="en-US" altLang="zh-CN" dirty="0"/>
          </a:p>
          <a:p>
            <a:pPr lvl="1"/>
            <a:r>
              <a:rPr lang="en-US" altLang="zh-CN" dirty="0" err="1"/>
              <a:t>phpMyAdmin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PHPMyAdmin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PHPMyAdmin</a:t>
            </a:r>
            <a:endParaRPr lang="en-US" altLang="zh-CN" dirty="0"/>
          </a:p>
          <a:p>
            <a:pPr lvl="2"/>
            <a:r>
              <a:rPr lang="zh-CN" altLang="en-US" dirty="0"/>
              <a:t>创建数据库“</a:t>
            </a:r>
            <a:r>
              <a:rPr lang="en-US" altLang="zh-CN" dirty="0"/>
              <a:t>BBS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创建用户表“</a:t>
            </a:r>
            <a:r>
              <a:rPr lang="en-US" altLang="zh-CN" dirty="0"/>
              <a:t>Users</a:t>
            </a:r>
            <a:r>
              <a:rPr lang="zh-CN" altLang="en-US" dirty="0"/>
              <a:t>”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</a:t>
            </a:r>
            <a:r>
              <a:rPr lang="en-US" altLang="zh-CN" dirty="0" err="1"/>
              <a:t>uemail</a:t>
            </a:r>
            <a:r>
              <a:rPr lang="en-US" altLang="zh-CN" dirty="0"/>
              <a:t>, password, </a:t>
            </a:r>
            <a:r>
              <a:rPr lang="en-US" altLang="zh-CN" dirty="0" err="1"/>
              <a:t>regtime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添加数据</a:t>
            </a:r>
            <a:endParaRPr lang="en-US" altLang="zh-CN" dirty="0"/>
          </a:p>
          <a:p>
            <a:pPr lvl="2"/>
            <a:r>
              <a:rPr lang="zh-CN" altLang="en-US" dirty="0"/>
              <a:t>删除数据</a:t>
            </a:r>
            <a:endParaRPr lang="en-US" altLang="zh-CN" dirty="0"/>
          </a:p>
          <a:p>
            <a:pPr lvl="2"/>
            <a:r>
              <a:rPr lang="zh-CN" altLang="en-US" dirty="0"/>
              <a:t>修改表结构 ，添加字段</a:t>
            </a:r>
            <a:r>
              <a:rPr lang="en-US" altLang="zh-CN" dirty="0"/>
              <a:t>(</a:t>
            </a:r>
            <a:r>
              <a:rPr lang="en-US" altLang="zh-CN" dirty="0" err="1"/>
              <a:t>question,answer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03282"/>
          </a:xfrm>
        </p:spPr>
        <p:txBody>
          <a:bodyPr/>
          <a:lstStyle/>
          <a:p>
            <a:r>
              <a:rPr lang="zh-CN" altLang="en-US" dirty="0"/>
              <a:t>本章内容回顾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dirty="0" err="1"/>
              <a:t>MyS</a:t>
            </a:r>
            <a:r>
              <a:rPr lang="en-US" altLang="zh-CN" dirty="0" err="1"/>
              <a:t>QL</a:t>
            </a:r>
            <a:endParaRPr lang="en-US" altLang="zh-CN" dirty="0"/>
          </a:p>
          <a:p>
            <a:pPr lvl="1"/>
            <a:r>
              <a:rPr lang="zh-CN" altLang="en-US" dirty="0"/>
              <a:t>是一个小型关系型数据库管理系统。</a:t>
            </a:r>
            <a:endParaRPr lang="en-US" altLang="zh-CN" dirty="0"/>
          </a:p>
          <a:p>
            <a:pPr lvl="1"/>
            <a:r>
              <a:rPr lang="zh-CN" altLang="en-US" dirty="0"/>
              <a:t>其体积小、速度快，开放源代码，深受中小型网站的青睐。</a:t>
            </a:r>
            <a:endParaRPr lang="en-US" altLang="zh-CN" dirty="0"/>
          </a:p>
          <a:p>
            <a:r>
              <a:rPr lang="zh-CN" altLang="en-US"/>
              <a:t>常用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zh-CN" altLang="en-US" dirty="0"/>
              <a:t>创建数据表</a:t>
            </a:r>
            <a:endParaRPr lang="en-US" altLang="zh-CN" dirty="0"/>
          </a:p>
          <a:p>
            <a:pPr lvl="1"/>
            <a:r>
              <a:rPr lang="zh-CN" altLang="en-US" dirty="0"/>
              <a:t>插入、查询、修改、</a:t>
            </a:r>
            <a:r>
              <a:rPr lang="zh-CN" altLang="en-US"/>
              <a:t>删除数据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dirty="0"/>
              <a:t>中使用数据库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dirty="0"/>
              <a:t> </a:t>
            </a:r>
            <a:r>
              <a:rPr dirty="0"/>
              <a:t>简介</a:t>
            </a:r>
            <a:endParaRPr lang="en-US" dirty="0"/>
          </a:p>
          <a:p>
            <a:r>
              <a:t>安装配置</a:t>
            </a:r>
            <a:r>
              <a:rPr lang="en-US"/>
              <a:t>MyS</a:t>
            </a:r>
            <a:r>
              <a:rPr lang="en-US" altLang="zh-CN"/>
              <a:t>QL</a:t>
            </a:r>
          </a:p>
          <a:p>
            <a:r>
              <a:t>常用</a:t>
            </a:r>
            <a:r>
              <a:rPr lang="en-US" altLang="zh-CN"/>
              <a:t>SQL</a:t>
            </a:r>
            <a:r>
              <a:t>语句</a:t>
            </a:r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lang="zh-CN" altLang="en-US"/>
              <a:t>重点难点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常用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>
                <a:solidFill>
                  <a:srgbClr val="FF0000"/>
                </a:solidFill>
              </a:rPr>
              <a:t>语句</a:t>
            </a:r>
            <a:endParaRPr 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PHPMyAdmin</a:t>
            </a:r>
            <a:r>
              <a:rPr lang="zh-CN" altLang="en-US">
                <a:solidFill>
                  <a:srgbClr val="FF0000"/>
                </a:solidFill>
              </a:rPr>
              <a:t>管理</a:t>
            </a:r>
            <a:r>
              <a:rPr lang="en-US" altLang="zh-CN">
                <a:solidFill>
                  <a:srgbClr val="FF0000"/>
                </a:solidFill>
              </a:rPr>
              <a:t>MySQL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PHP</a:t>
            </a:r>
            <a:r>
              <a:rPr dirty="0">
                <a:solidFill>
                  <a:srgbClr val="FF0000"/>
                </a:solidFill>
              </a:rPr>
              <a:t>中使用数据库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MySQL</a:t>
            </a:r>
            <a:r>
              <a:rPr lang="en-US" dirty="0"/>
              <a:t> </a:t>
            </a:r>
            <a:r>
              <a:rPr dirty="0"/>
              <a:t>简介</a:t>
            </a:r>
            <a:endParaRPr lang="en-US" dirty="0"/>
          </a:p>
          <a:p>
            <a:r>
              <a:t>安装配置</a:t>
            </a:r>
            <a:r>
              <a:rPr lang="en-US"/>
              <a:t>MyS</a:t>
            </a:r>
            <a:r>
              <a:rPr lang="en-US" altLang="zh-CN"/>
              <a:t>QL</a:t>
            </a:r>
          </a:p>
          <a:p>
            <a:r>
              <a:t>常用</a:t>
            </a:r>
            <a:r>
              <a:rPr lang="en-US" altLang="zh-CN"/>
              <a:t>SQL</a:t>
            </a:r>
            <a:r>
              <a:t>语句</a:t>
            </a:r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6429388" y="1285860"/>
            <a:ext cx="2428892" cy="18573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中使用数据库</a:t>
            </a:r>
          </a:p>
        </p:txBody>
      </p:sp>
      <p:pic>
        <p:nvPicPr>
          <p:cNvPr id="4" name="内容占位符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3143248"/>
            <a:ext cx="1785950" cy="918652"/>
          </a:xfrm>
        </p:spPr>
      </p:pic>
      <p:pic>
        <p:nvPicPr>
          <p:cNvPr id="5" name="图片 4" descr="mysql200910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1643050"/>
            <a:ext cx="1643074" cy="1198333"/>
          </a:xfrm>
          <a:prstGeom prst="rect">
            <a:avLst/>
          </a:prstGeom>
        </p:spPr>
      </p:pic>
      <p:pic>
        <p:nvPicPr>
          <p:cNvPr id="6" name="图片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643050"/>
            <a:ext cx="2064182" cy="1285884"/>
          </a:xfrm>
          <a:prstGeom prst="rect">
            <a:avLst/>
          </a:prstGeom>
        </p:spPr>
      </p:pic>
      <p:pic>
        <p:nvPicPr>
          <p:cNvPr id="7" name="图片 6" descr="images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643446"/>
            <a:ext cx="1857388" cy="1474118"/>
          </a:xfrm>
          <a:prstGeom prst="rect">
            <a:avLst/>
          </a:prstGeom>
        </p:spPr>
      </p:pic>
      <p:pic>
        <p:nvPicPr>
          <p:cNvPr id="8" name="图片 7" descr="images (3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98" y="4214818"/>
            <a:ext cx="2143140" cy="160528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19468567">
            <a:off x="5321167" y="2847290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3094124">
            <a:off x="2736549" y="2939005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474719">
            <a:off x="5292497" y="4103185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8312873">
            <a:off x="2828134" y="4120026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dirty="0"/>
              <a:t>中使用数据库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简介</a:t>
            </a:r>
            <a:endParaRPr lang="en-US" dirty="0">
              <a:solidFill>
                <a:srgbClr val="FF0000"/>
              </a:solidFill>
            </a:endParaRPr>
          </a:p>
          <a:p>
            <a:r>
              <a:t>安装配置</a:t>
            </a:r>
            <a:r>
              <a:rPr lang="en-US"/>
              <a:t>MyS</a:t>
            </a:r>
            <a:r>
              <a:rPr lang="en-US" altLang="zh-CN"/>
              <a:t>QL</a:t>
            </a:r>
          </a:p>
          <a:p>
            <a:r>
              <a:t>常用</a:t>
            </a:r>
            <a:r>
              <a:rPr lang="en-US" altLang="zh-CN"/>
              <a:t>SQL</a:t>
            </a:r>
            <a:r>
              <a:t>语句</a:t>
            </a:r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</a:t>
            </a:r>
            <a:r>
              <a:rPr lang="en-US" altLang="zh-CN" dirty="0" err="1"/>
              <a:t>QL</a:t>
            </a:r>
            <a:r>
              <a:rPr lang="zh-CN" altLang="en-US" dirty="0"/>
              <a:t>的特点</a:t>
            </a:r>
            <a:endParaRPr lang="en-US" altLang="zh-CN" dirty="0"/>
          </a:p>
          <a:p>
            <a:pPr lvl="1"/>
            <a:r>
              <a:rPr lang="zh-CN" altLang="en-US" dirty="0"/>
              <a:t>开放源代码</a:t>
            </a:r>
            <a:endParaRPr lang="en-US" altLang="zh-CN" dirty="0"/>
          </a:p>
          <a:p>
            <a:pPr lvl="1"/>
            <a:r>
              <a:rPr lang="zh-CN" altLang="en-US" dirty="0"/>
              <a:t>体积小</a:t>
            </a:r>
            <a:endParaRPr lang="en-US" altLang="zh-CN" dirty="0"/>
          </a:p>
          <a:p>
            <a:pPr lvl="1"/>
            <a:r>
              <a:rPr lang="zh-CN" altLang="en-US" dirty="0"/>
              <a:t>速度快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最适合</a:t>
            </a:r>
            <a:r>
              <a:rPr lang="en-US" altLang="zh-CN" dirty="0">
                <a:solidFill>
                  <a:srgbClr val="FF0000"/>
                </a:solidFill>
              </a:rPr>
              <a:t>PHP</a:t>
            </a:r>
            <a:r>
              <a:rPr lang="zh-CN" altLang="en-US" dirty="0">
                <a:solidFill>
                  <a:srgbClr val="FF0000"/>
                </a:solidFill>
              </a:rPr>
              <a:t>使用的数据库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mysql200910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1285860"/>
            <a:ext cx="1643074" cy="11983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dirty="0"/>
              <a:t>中使用数据库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dirty="0"/>
              <a:t> </a:t>
            </a:r>
            <a:r>
              <a:rPr dirty="0"/>
              <a:t>简介</a:t>
            </a:r>
            <a:endParaRPr lang="en-US" dirty="0"/>
          </a:p>
          <a:p>
            <a:r>
              <a:rPr>
                <a:solidFill>
                  <a:srgbClr val="FF0000"/>
                </a:solidFill>
              </a:rPr>
              <a:t>安装配置</a:t>
            </a:r>
            <a:r>
              <a:rPr lang="en-US">
                <a:solidFill>
                  <a:srgbClr val="FF0000"/>
                </a:solidFill>
              </a:rPr>
              <a:t>MyS</a:t>
            </a:r>
            <a:r>
              <a:rPr lang="en-US" altLang="zh-CN">
                <a:solidFill>
                  <a:srgbClr val="FF0000"/>
                </a:solidFill>
              </a:rPr>
              <a:t>QL</a:t>
            </a:r>
          </a:p>
          <a:p>
            <a:r>
              <a:t>常用</a:t>
            </a:r>
            <a:r>
              <a:rPr lang="en-US" altLang="zh-CN"/>
              <a:t>SQL</a:t>
            </a:r>
            <a:r>
              <a:t>语句</a:t>
            </a:r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PHPMyAdmin</a:t>
            </a:r>
            <a:r>
              <a:rPr lang="zh-CN" altLang="en-US"/>
              <a:t>管理</a:t>
            </a:r>
            <a:r>
              <a:rPr lang="en-US" altLang="zh-CN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全屏显示(4:3)</PresentationFormat>
  <Paragraphs>167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第7章 数据库技术（一）</vt:lpstr>
      <vt:lpstr>PHP中使用数据库</vt:lpstr>
      <vt:lpstr>本节内容</vt:lpstr>
      <vt:lpstr>重点难点</vt:lpstr>
      <vt:lpstr>本节内容</vt:lpstr>
      <vt:lpstr>PHP中使用数据库</vt:lpstr>
      <vt:lpstr>本节内容</vt:lpstr>
      <vt:lpstr>MySQL简介</vt:lpstr>
      <vt:lpstr>本节内容</vt:lpstr>
      <vt:lpstr>安装和配置MySQL</vt:lpstr>
      <vt:lpstr>本节内容</vt:lpstr>
      <vt:lpstr>创建数据库</vt:lpstr>
      <vt:lpstr>创建数据表</vt:lpstr>
      <vt:lpstr>创建数据表</vt:lpstr>
      <vt:lpstr>添加数据</vt:lpstr>
      <vt:lpstr>添加数据</vt:lpstr>
      <vt:lpstr>查询数据</vt:lpstr>
      <vt:lpstr>修改数据</vt:lpstr>
      <vt:lpstr>删除数据</vt:lpstr>
      <vt:lpstr>本节内容</vt:lpstr>
      <vt:lpstr>使用PHPMyAdmin管理MySQL</vt:lpstr>
      <vt:lpstr>本章内容回顾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2017-04-07T00:26:58Z</dcterms:modified>
</cp:coreProperties>
</file>