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69" r:id="rId2"/>
    <p:sldId id="353" r:id="rId3"/>
    <p:sldId id="389" r:id="rId4"/>
    <p:sldId id="460" r:id="rId5"/>
    <p:sldId id="441" r:id="rId6"/>
    <p:sldId id="442" r:id="rId7"/>
    <p:sldId id="443" r:id="rId8"/>
    <p:sldId id="446" r:id="rId9"/>
    <p:sldId id="452" r:id="rId10"/>
    <p:sldId id="445" r:id="rId11"/>
    <p:sldId id="447" r:id="rId12"/>
    <p:sldId id="453" r:id="rId13"/>
    <p:sldId id="448" r:id="rId14"/>
    <p:sldId id="462" r:id="rId15"/>
    <p:sldId id="461" r:id="rId16"/>
    <p:sldId id="449" r:id="rId17"/>
    <p:sldId id="450" r:id="rId18"/>
    <p:sldId id="454" r:id="rId19"/>
    <p:sldId id="455" r:id="rId20"/>
    <p:sldId id="456" r:id="rId21"/>
    <p:sldId id="457" r:id="rId22"/>
    <p:sldId id="463" r:id="rId23"/>
    <p:sldId id="464" r:id="rId24"/>
    <p:sldId id="465" r:id="rId25"/>
    <p:sldId id="466" r:id="rId26"/>
    <p:sldId id="467" r:id="rId27"/>
    <p:sldId id="458" r:id="rId28"/>
    <p:sldId id="468" r:id="rId29"/>
    <p:sldId id="34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85451" autoAdjust="0"/>
  </p:normalViewPr>
  <p:slideViewPr>
    <p:cSldViewPr>
      <p:cViewPr varScale="1">
        <p:scale>
          <a:sx n="72" d="100"/>
          <a:sy n="72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85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7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5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0034" y="3071810"/>
            <a:ext cx="8086724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标题（第几章）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6" y="4286256"/>
            <a:ext cx="3214692" cy="642938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2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副标题（第几节）</a:t>
            </a:r>
          </a:p>
          <a:p>
            <a:pPr lvl="0"/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演讲题目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课程编号：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点击此处修改二级标题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点击此处修改二级标题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纸质</a:t>
            </a:r>
            <a:r>
              <a:rPr lang="zh-CN" altLang="en-US"/>
              <a:t>小</a:t>
            </a:r>
            <a:r>
              <a:rPr lang="zh-CN" altLang="en-US" smtClean="0"/>
              <a:t>测：编写</a:t>
            </a:r>
            <a:r>
              <a:rPr lang="zh-CN" altLang="en-US"/>
              <a:t>一个类</a:t>
            </a:r>
            <a:r>
              <a:rPr lang="en-US" altLang="zh-CN"/>
              <a:t>Circle</a:t>
            </a:r>
            <a:r>
              <a:rPr lang="zh-CN" altLang="en-US"/>
              <a:t>类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有一个</a:t>
            </a:r>
            <a:r>
              <a:rPr lang="en-US" altLang="zh-CN"/>
              <a:t>private</a:t>
            </a:r>
            <a:r>
              <a:rPr lang="zh-CN" altLang="en-US"/>
              <a:t>静态成员</a:t>
            </a:r>
            <a:r>
              <a:rPr lang="en-US" altLang="zh-CN"/>
              <a:t>$count</a:t>
            </a:r>
            <a:r>
              <a:rPr lang="zh-CN" altLang="en-US"/>
              <a:t>，记录当前类的对象个数</a:t>
            </a:r>
          </a:p>
          <a:p>
            <a:r>
              <a:rPr lang="zh-CN" altLang="en-US"/>
              <a:t>有一个常量成员</a:t>
            </a:r>
            <a:r>
              <a:rPr lang="en-US" altLang="zh-CN"/>
              <a:t>PI</a:t>
            </a:r>
            <a:r>
              <a:rPr lang="zh-CN" altLang="en-US"/>
              <a:t>，设置</a:t>
            </a:r>
            <a:r>
              <a:rPr lang="en-US" altLang="zh-CN"/>
              <a:t>PI</a:t>
            </a:r>
            <a:r>
              <a:rPr lang="zh-CN" altLang="en-US"/>
              <a:t>的值为</a:t>
            </a:r>
            <a:r>
              <a:rPr lang="en-US" altLang="zh-CN"/>
              <a:t>3.142</a:t>
            </a:r>
          </a:p>
          <a:p>
            <a:r>
              <a:rPr lang="zh-CN" altLang="en-US"/>
              <a:t>有一个保护成员</a:t>
            </a:r>
            <a:r>
              <a:rPr lang="en-US" altLang="zh-CN"/>
              <a:t>$radius</a:t>
            </a:r>
            <a:r>
              <a:rPr lang="zh-CN" altLang="en-US"/>
              <a:t>，记录半径</a:t>
            </a:r>
          </a:p>
          <a:p>
            <a:r>
              <a:rPr lang="zh-CN" altLang="en-US"/>
              <a:t>编写适当的方法设置或获取类对象个数</a:t>
            </a:r>
          </a:p>
          <a:p>
            <a:r>
              <a:rPr lang="zh-CN" altLang="en-US"/>
              <a:t>编写方法计算</a:t>
            </a:r>
            <a:r>
              <a:rPr lang="zh-CN" altLang="en-US"/>
              <a:t>圆</a:t>
            </a:r>
            <a:r>
              <a:rPr lang="zh-CN" altLang="en-US" smtClean="0"/>
              <a:t>的面积圆周</a:t>
            </a:r>
            <a:r>
              <a:rPr lang="zh-CN" altLang="en-US"/>
              <a:t>长</a:t>
            </a:r>
            <a:r>
              <a:rPr lang="zh-CN" altLang="en-US"/>
              <a:t>公式</a:t>
            </a:r>
            <a:r>
              <a:rPr lang="zh-CN" altLang="en-US" smtClean="0"/>
              <a:t>为</a:t>
            </a:r>
            <a:r>
              <a:rPr lang="en-US" altLang="zh-CN" smtClean="0"/>
              <a:t>π*r^2</a:t>
            </a:r>
            <a:r>
              <a:rPr lang="zh-CN" altLang="en-US" smtClean="0"/>
              <a:t>）</a:t>
            </a:r>
            <a:endParaRPr lang="zh-CN" altLang="en-US"/>
          </a:p>
          <a:p>
            <a:r>
              <a:rPr lang="zh-CN" altLang="en-US"/>
              <a:t>创建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Circlel</a:t>
            </a:r>
            <a:r>
              <a:rPr lang="zh-CN" altLang="en-US"/>
              <a:t>类的对象，并在浏览器输出每个</a:t>
            </a:r>
            <a:r>
              <a:rPr lang="zh-CN" altLang="en-US"/>
              <a:t>圆</a:t>
            </a:r>
            <a:r>
              <a:rPr lang="zh-CN" altLang="en-US" smtClean="0"/>
              <a:t>的</a:t>
            </a:r>
            <a:r>
              <a:rPr lang="zh-CN" altLang="en-US"/>
              <a:t>面积</a:t>
            </a:r>
          </a:p>
          <a:p>
            <a:r>
              <a:rPr lang="zh-CN" altLang="en-US"/>
              <a:t>输出</a:t>
            </a:r>
            <a:r>
              <a:rPr lang="en-US" altLang="zh-CN"/>
              <a:t>Circle</a:t>
            </a:r>
            <a:r>
              <a:rPr lang="zh-CN" altLang="en-US"/>
              <a:t>类共创建了多少个对象</a:t>
            </a:r>
          </a:p>
        </p:txBody>
      </p:sp>
    </p:spTree>
    <p:extLst>
      <p:ext uri="{BB962C8B-B14F-4D97-AF65-F5344CB8AC3E}">
        <p14:creationId xmlns:p14="http://schemas.microsoft.com/office/powerpoint/2010/main" val="25536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父类的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成员可以被子类直接访问，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成员不能被子类访问（但是已经被继承）。</a:t>
            </a:r>
            <a:endParaRPr lang="en-US" altLang="zh-CN" dirty="0" smtClean="0"/>
          </a:p>
          <a:p>
            <a:r>
              <a:rPr lang="zh-CN" altLang="en-US" dirty="0" smtClean="0"/>
              <a:t>子类继承父类时，会自动包含父类的所有成员；子类可以定义自己的成员属性和成员方法，实现“扩展”类功能目的。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1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若子类含有与父类同名的成员，将会自动覆盖父类的成员。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子类的同名成员权限修饰符不能比父类更严格。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子类中可以使用 </a:t>
            </a:r>
            <a:r>
              <a:rPr lang="en-US" altLang="zh-CN" dirty="0" smtClean="0"/>
              <a:t>parent:: </a:t>
            </a:r>
            <a:r>
              <a:rPr lang="zh-CN" altLang="en-US" dirty="0" smtClean="0"/>
              <a:t>形式显式地访问父类的成员。</a:t>
            </a:r>
            <a:endParaRPr lang="en-US" altLang="zh-CN" dirty="0" smtClean="0"/>
          </a:p>
          <a:p>
            <a:r>
              <a:rPr lang="zh-CN" altLang="en-US" dirty="0" smtClean="0"/>
              <a:t>若父类某一个成员阻止被子类继承，可以添加 </a:t>
            </a:r>
            <a:r>
              <a:rPr lang="en-US" altLang="zh-CN" dirty="0" smtClean="0"/>
              <a:t>final 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若某个类阻止被其它类继承，也需添加</a:t>
            </a:r>
            <a:r>
              <a:rPr lang="en-US" altLang="zh-CN" dirty="0" smtClean="0"/>
              <a:t>final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中，一个类只能继承自一个父类（单继承）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优点：类结构清晰、便于代码维护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缺点：多继承现实世界中不容易处理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6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继承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接口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抽象类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几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个特殊方法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5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定义接口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88224" y="6052646"/>
            <a:ext cx="21602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c8_5.php</a:t>
            </a:r>
            <a:endParaRPr lang="zh-CN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3665"/>
            <a:ext cx="5777350" cy="47821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5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实现接口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1624"/>
            <a:ext cx="6119410" cy="178536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88" y="2683693"/>
            <a:ext cx="5407451" cy="40856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3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PHP</a:t>
            </a:r>
            <a:r>
              <a:rPr lang="zh-CN" altLang="en-US" dirty="0"/>
              <a:t>不支持多继承，可以使用接口模拟多继承</a:t>
            </a:r>
            <a:endParaRPr lang="en-US" altLang="zh-CN" dirty="0"/>
          </a:p>
          <a:p>
            <a:r>
              <a:rPr lang="zh-CN" altLang="en-US" dirty="0"/>
              <a:t>接口：一类具有共同性实体的约束规范</a:t>
            </a:r>
            <a:endParaRPr lang="en-US" altLang="zh-CN" dirty="0"/>
          </a:p>
          <a:p>
            <a:r>
              <a:rPr lang="zh-CN" altLang="en-US" dirty="0"/>
              <a:t>定义一个接口（</a:t>
            </a:r>
            <a:r>
              <a:rPr lang="en-US" altLang="zh-CN" dirty="0">
                <a:solidFill>
                  <a:srgbClr val="FF0000"/>
                </a:solidFill>
              </a:rPr>
              <a:t>interface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接口</a:t>
            </a:r>
            <a:r>
              <a:rPr lang="zh-CN" altLang="en-US" dirty="0"/>
              <a:t>中只能定义方法的原型和公用常量，不能定义属性</a:t>
            </a:r>
            <a:endParaRPr lang="en-US" altLang="zh-CN" dirty="0"/>
          </a:p>
          <a:p>
            <a:pPr lvl="1"/>
            <a:r>
              <a:rPr lang="zh-CN" altLang="en-US" dirty="0"/>
              <a:t>实现接口的类必须实现接口中定义的所有方法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2799"/>
            <a:ext cx="4536504" cy="98422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5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实现一个接口：使用</a:t>
            </a:r>
            <a:r>
              <a:rPr lang="en-US" altLang="zh-CN" dirty="0">
                <a:solidFill>
                  <a:srgbClr val="FF0000"/>
                </a:solidFill>
              </a:rPr>
              <a:t>implements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个类可以继承多个接口，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" y="2348880"/>
            <a:ext cx="6388992" cy="192599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36" y="5373216"/>
            <a:ext cx="7528666" cy="6480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9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接口不能被实例化</a:t>
            </a:r>
            <a:endParaRPr lang="en-US" altLang="zh-CN" dirty="0" smtClean="0"/>
          </a:p>
          <a:p>
            <a:r>
              <a:rPr lang="zh-CN" altLang="en-US" dirty="0" smtClean="0"/>
              <a:t>接口没有数据成员</a:t>
            </a:r>
            <a:endParaRPr lang="en-US" altLang="zh-CN" dirty="0" smtClean="0"/>
          </a:p>
          <a:p>
            <a:r>
              <a:rPr lang="zh-CN" altLang="en-US" dirty="0" smtClean="0"/>
              <a:t>接口没有构造函数和析构函数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个类可以同时继承多个接口</a:t>
            </a:r>
            <a:endParaRPr lang="en-US" altLang="zh-CN" dirty="0" smtClean="0"/>
          </a:p>
          <a:p>
            <a:r>
              <a:rPr lang="zh-CN" altLang="en-US" dirty="0" smtClean="0"/>
              <a:t>接口中，不能实现具体的方法，只能在继承该接口的类中实现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0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继承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接口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抽象类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几</a:t>
            </a:r>
            <a:r>
              <a:rPr lang="zh-CN" altLang="en-US" sz="2800" b="1" dirty="0" smtClean="0"/>
              <a:t>个特殊方法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66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dirty="0" smtClean="0"/>
              <a:t>第</a:t>
            </a:r>
            <a:r>
              <a:rPr lang="en-US" altLang="en-US" dirty="0"/>
              <a:t>8</a:t>
            </a:r>
            <a:r>
              <a:rPr altLang="en-US" dirty="0" smtClean="0"/>
              <a:t>章 </a:t>
            </a:r>
            <a:r>
              <a:rPr lang="en-US" dirty="0" err="1" smtClean="0"/>
              <a:t>PHP</a:t>
            </a:r>
            <a:r>
              <a:rPr altLang="en-US" dirty="0" smtClean="0"/>
              <a:t>面向对象</a:t>
            </a:r>
            <a:r>
              <a:rPr lang="zh-CN" altLang="en-US" dirty="0" smtClean="0"/>
              <a:t>（</a:t>
            </a:r>
            <a:r>
              <a:rPr lang="zh-CN" altLang="en-US" dirty="0"/>
              <a:t>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抽象类为继承该类的子类定义规范</a:t>
            </a:r>
            <a:endParaRPr lang="en-US" altLang="zh-CN" dirty="0" smtClean="0"/>
          </a:p>
          <a:p>
            <a:r>
              <a:rPr lang="zh-CN" altLang="en-US" dirty="0"/>
              <a:t>抽象</a:t>
            </a:r>
            <a:r>
              <a:rPr lang="zh-CN" altLang="en-US" dirty="0" smtClean="0"/>
              <a:t>类不能被实例化，只能由子类继承，然后在子类中完成具体功能。</a:t>
            </a:r>
            <a:endParaRPr lang="en-US" altLang="zh-CN" dirty="0" smtClean="0"/>
          </a:p>
          <a:p>
            <a:r>
              <a:rPr lang="zh-CN" altLang="en-US" dirty="0" smtClean="0"/>
              <a:t>抽象类中至少要有一个抽象方法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4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03810"/>
            <a:ext cx="7576517" cy="17162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480720" cy="347181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8224" y="6052646"/>
            <a:ext cx="21602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c8_6.php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34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继承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接口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抽象类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几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个特殊方法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个特殊方法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__get()</a:t>
            </a:r>
            <a:r>
              <a:rPr lang="en-US" altLang="zh-CN" dirty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__</a:t>
            </a:r>
            <a:r>
              <a:rPr lang="en-US" altLang="zh-CN" dirty="0"/>
              <a:t>set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__call()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__</a:t>
            </a:r>
            <a:r>
              <a:rPr lang="en-US" altLang="zh-CN" dirty="0" err="1"/>
              <a:t>autoload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609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__get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__set()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程序打算获取或设置对象的未定义属性时调用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780007"/>
            <a:ext cx="21602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c8_7.php</a:t>
            </a:r>
            <a:endParaRPr lang="zh-CN" alt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5334000" cy="44577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24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__call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处理类内未定义的方法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492895"/>
            <a:ext cx="6441855" cy="328711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2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__</a:t>
            </a:r>
            <a:r>
              <a:rPr lang="en-US" altLang="zh-CN" dirty="0" err="1" smtClean="0"/>
              <a:t>autoload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第一次引用一个类时调用该方法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985559"/>
            <a:ext cx="66247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smtClean="0"/>
              <a:t>Person.class.php</a:t>
            </a:r>
            <a:r>
              <a:rPr lang="zh-CN" altLang="en-US" sz="3600"/>
              <a:t>与</a:t>
            </a:r>
            <a:r>
              <a:rPr lang="en-US" altLang="zh-CN" sz="3600" smtClean="0"/>
              <a:t>c8_8.php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17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子类继承父类时，会自动包含父类的所有成员</a:t>
            </a:r>
            <a:endParaRPr lang="en-US" altLang="zh-CN" dirty="0" smtClean="0"/>
          </a:p>
          <a:p>
            <a:r>
              <a:rPr lang="zh-CN" altLang="en-US" dirty="0" smtClean="0"/>
              <a:t>子类可以定义自己的成员属性和成员方法，实现“扩展”类功能目的。</a:t>
            </a:r>
            <a:endParaRPr lang="en-US" altLang="zh-CN" dirty="0" smtClean="0"/>
          </a:p>
          <a:p>
            <a:r>
              <a:rPr lang="zh-CN" altLang="en-US" dirty="0" smtClean="0"/>
              <a:t>若子类含有与父类同名的成员，将会自动覆盖父类的成员。</a:t>
            </a:r>
            <a:endParaRPr lang="en-US" altLang="zh-CN" dirty="0" smtClean="0"/>
          </a:p>
          <a:p>
            <a:r>
              <a:rPr lang="zh-CN" altLang="en-US" dirty="0" smtClean="0"/>
              <a:t>子类中可以使用 </a:t>
            </a:r>
            <a:r>
              <a:rPr lang="en-US" altLang="zh-CN" dirty="0" smtClean="0"/>
              <a:t>parent:: </a:t>
            </a:r>
            <a:r>
              <a:rPr lang="zh-CN" altLang="en-US" dirty="0" smtClean="0"/>
              <a:t>形式显式地访问父类的成员。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个类可以继承多个接口</a:t>
            </a:r>
            <a:endParaRPr lang="en-US" altLang="zh-CN" dirty="0" smtClean="0"/>
          </a:p>
          <a:p>
            <a:r>
              <a:rPr lang="zh-CN" altLang="en-US" dirty="0" smtClean="0"/>
              <a:t>抽象类至少要有一个抽象方法。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几个特殊方法的应用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/>
              <a:t>get() </a:t>
            </a:r>
            <a:r>
              <a:rPr lang="zh-CN" altLang="en-US" dirty="0"/>
              <a:t>与</a:t>
            </a:r>
            <a:r>
              <a:rPr lang="en-US" altLang="zh-CN" dirty="0"/>
              <a:t>__set()</a:t>
            </a:r>
          </a:p>
          <a:p>
            <a:pPr lvl="1"/>
            <a:r>
              <a:rPr lang="en-US" altLang="zh-CN" dirty="0"/>
              <a:t>__call() 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autoload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继承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接口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抽象类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几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个特殊方法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继承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接口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抽象类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几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个特殊方法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现实中的“继承”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显然，这种描述方式，存在大量重复性数据。</a:t>
            </a:r>
            <a:endParaRPr lang="en-US" dirty="0" smtClean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836192"/>
            <a:ext cx="1895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629817"/>
            <a:ext cx="18764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1556792"/>
            <a:ext cx="21526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283992"/>
            <a:ext cx="24288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3264942"/>
            <a:ext cx="2638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231604"/>
            <a:ext cx="25431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65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现实中的“继承”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577263" cy="4525963"/>
          </a:xfrm>
        </p:spPr>
        <p:txBody>
          <a:bodyPr/>
          <a:lstStyle/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这种描述方法，实现了“自行车”描述的重用；换句话说，只要为“折叠自行车”或“电动自行车”扩展一些属性或方法，即实现这两类对象的描述。</a:t>
            </a:r>
            <a:endParaRPr lang="en-US" dirty="0" smtClean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404144"/>
            <a:ext cx="1895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197769"/>
            <a:ext cx="18764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1124744"/>
            <a:ext cx="21526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782094"/>
            <a:ext cx="2286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2782094"/>
            <a:ext cx="257333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2782094"/>
            <a:ext cx="29432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5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继承：就是实现类的重复利用。</a:t>
            </a:r>
            <a:endParaRPr lang="en-US" altLang="zh-CN" smtClean="0"/>
          </a:p>
          <a:p>
            <a:pPr lvl="1"/>
            <a:r>
              <a:rPr lang="zh-CN" altLang="en-US" smtClean="0"/>
              <a:t>通过“继承”一个现有类，可以使用已定义类中的方法和属性。</a:t>
            </a:r>
            <a:endParaRPr lang="en-US" altLang="zh-CN" smtClean="0"/>
          </a:p>
          <a:p>
            <a:pPr lvl="1"/>
            <a:r>
              <a:rPr lang="zh-CN" altLang="en-US" smtClean="0"/>
              <a:t>被“继承”的类称为“父类”，或称之为“超类”、“基类”。</a:t>
            </a:r>
            <a:endParaRPr lang="en-US" altLang="zh-CN" smtClean="0"/>
          </a:p>
          <a:p>
            <a:pPr lvl="1"/>
            <a:r>
              <a:rPr lang="zh-CN" altLang="en-US" smtClean="0"/>
              <a:t>继承而产生的类称为“子类”，或称之为“派生类”。</a:t>
            </a:r>
            <a:endParaRPr lang="en-US" altLang="zh-CN" smtClean="0"/>
          </a:p>
          <a:p>
            <a:pPr lvl="1"/>
            <a:r>
              <a:rPr lang="zh-CN" altLang="en-US" smtClean="0"/>
              <a:t>由于“继承”是在原有类的基础上，扩展了一些功能，因此有时候“继承”也称之为“扩展”。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3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继承的基本语法：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子类名 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父类名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……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7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2578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练习</a:t>
            </a:r>
            <a:r>
              <a:rPr lang="en-US" altLang="zh-CN" dirty="0" err="1" smtClean="0">
                <a:solidFill>
                  <a:schemeClr val="tx1"/>
                </a:solidFill>
              </a:rPr>
              <a:t>c8_4.php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</a:rPr>
              <a:t>类，继承</a:t>
            </a:r>
            <a:r>
              <a:rPr lang="en-US" altLang="zh-CN" dirty="0" smtClean="0">
                <a:solidFill>
                  <a:schemeClr val="tx1"/>
                </a:solidFill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</a:rPr>
              <a:t>类添加两个私有属性学校、学号，并在构造函数里初始化这两个值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</a:rPr>
              <a:t>类添加方法：获取学号。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s1</a:t>
            </a:r>
            <a:r>
              <a:rPr lang="zh-CN" altLang="en-US" dirty="0" smtClean="0">
                <a:solidFill>
                  <a:schemeClr val="tx1"/>
                </a:solidFill>
              </a:rPr>
              <a:t>是由</a:t>
            </a:r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</a:rPr>
              <a:t>创建的对象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/>
              <a:t>输出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s1</a:t>
            </a:r>
            <a:r>
              <a:rPr lang="zh-CN" altLang="en-US" dirty="0" smtClean="0"/>
              <a:t>的年龄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改进</a:t>
            </a:r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</a:rPr>
              <a:t>类的</a:t>
            </a:r>
            <a:r>
              <a:rPr lang="en-US" altLang="zh-CN" dirty="0" err="1" smtClean="0">
                <a:solidFill>
                  <a:schemeClr val="tx1"/>
                </a:solidFill>
              </a:rPr>
              <a:t>getAge</a:t>
            </a:r>
            <a:r>
              <a:rPr lang="zh-CN" altLang="en-US" dirty="0" smtClean="0">
                <a:solidFill>
                  <a:schemeClr val="tx1"/>
                </a:solidFill>
              </a:rPr>
              <a:t>方法，输出形式：张三今年</a:t>
            </a:r>
            <a:r>
              <a:rPr lang="en-US" altLang="zh-CN" dirty="0" smtClean="0">
                <a:solidFill>
                  <a:schemeClr val="tx1"/>
                </a:solidFill>
              </a:rPr>
              <a:t>19</a:t>
            </a:r>
            <a:r>
              <a:rPr lang="zh-CN" altLang="en-US" dirty="0" smtClean="0">
                <a:solidFill>
                  <a:schemeClr val="tx1"/>
                </a:solidFill>
              </a:rPr>
              <a:t>岁。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60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全屏显示(4:3)</PresentationFormat>
  <Paragraphs>143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纸质小测：编写一个类Circle类 </vt:lpstr>
      <vt:lpstr>第8章 PHP面向对象（二）</vt:lpstr>
      <vt:lpstr>本节内容</vt:lpstr>
      <vt:lpstr>本节内容</vt:lpstr>
      <vt:lpstr>现实中的“继承”</vt:lpstr>
      <vt:lpstr>现实中的“继承”</vt:lpstr>
      <vt:lpstr>继承简介</vt:lpstr>
      <vt:lpstr>继承基本语法</vt:lpstr>
      <vt:lpstr>PowerPoint 演示文稿</vt:lpstr>
      <vt:lpstr>继承原则</vt:lpstr>
      <vt:lpstr>继承原则</vt:lpstr>
      <vt:lpstr>继承原则</vt:lpstr>
      <vt:lpstr>本节内容</vt:lpstr>
      <vt:lpstr>定义接口</vt:lpstr>
      <vt:lpstr>实现接口</vt:lpstr>
      <vt:lpstr>接口</vt:lpstr>
      <vt:lpstr>接口</vt:lpstr>
      <vt:lpstr>接口</vt:lpstr>
      <vt:lpstr>本节内容</vt:lpstr>
      <vt:lpstr>抽象类</vt:lpstr>
      <vt:lpstr>抽象类</vt:lpstr>
      <vt:lpstr>本节内容</vt:lpstr>
      <vt:lpstr>几个特殊方法</vt:lpstr>
      <vt:lpstr>__get与__set()</vt:lpstr>
      <vt:lpstr>__call</vt:lpstr>
      <vt:lpstr>__autoload()</vt:lpstr>
      <vt:lpstr>本章内容回顾</vt:lpstr>
      <vt:lpstr>本章内容回顾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2017-04-28T01:15:06Z</dcterms:modified>
</cp:coreProperties>
</file>