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27" r:id="rId2"/>
    <p:sldId id="344" r:id="rId3"/>
    <p:sldId id="345" r:id="rId4"/>
    <p:sldId id="372" r:id="rId5"/>
    <p:sldId id="380" r:id="rId6"/>
    <p:sldId id="373" r:id="rId7"/>
    <p:sldId id="374" r:id="rId8"/>
    <p:sldId id="376" r:id="rId9"/>
    <p:sldId id="358" r:id="rId10"/>
    <p:sldId id="377" r:id="rId11"/>
    <p:sldId id="378" r:id="rId12"/>
    <p:sldId id="381" r:id="rId13"/>
    <p:sldId id="382" r:id="rId14"/>
    <p:sldId id="383" r:id="rId15"/>
    <p:sldId id="387" r:id="rId16"/>
    <p:sldId id="384" r:id="rId17"/>
    <p:sldId id="388" r:id="rId18"/>
    <p:sldId id="389" r:id="rId19"/>
    <p:sldId id="390" r:id="rId20"/>
    <p:sldId id="391" r:id="rId21"/>
    <p:sldId id="425" r:id="rId22"/>
    <p:sldId id="392" r:id="rId23"/>
    <p:sldId id="393" r:id="rId24"/>
    <p:sldId id="394" r:id="rId25"/>
    <p:sldId id="396" r:id="rId26"/>
    <p:sldId id="397" r:id="rId27"/>
    <p:sldId id="398" r:id="rId28"/>
    <p:sldId id="399" r:id="rId29"/>
    <p:sldId id="400" r:id="rId30"/>
    <p:sldId id="402" r:id="rId31"/>
    <p:sldId id="403" r:id="rId32"/>
    <p:sldId id="404" r:id="rId33"/>
    <p:sldId id="405" r:id="rId34"/>
    <p:sldId id="410" r:id="rId35"/>
    <p:sldId id="406" r:id="rId36"/>
    <p:sldId id="407" r:id="rId37"/>
    <p:sldId id="408" r:id="rId38"/>
    <p:sldId id="409" r:id="rId39"/>
    <p:sldId id="411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6" r:id="rId48"/>
    <p:sldId id="422" r:id="rId49"/>
    <p:sldId id="423" r:id="rId50"/>
    <p:sldId id="424" r:id="rId51"/>
    <p:sldId id="349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4660"/>
  </p:normalViewPr>
  <p:slideViewPr>
    <p:cSldViewPr>
      <p:cViewPr varScale="1">
        <p:scale>
          <a:sx n="79" d="100"/>
          <a:sy n="79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91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 marL="914400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defRPr sz="2400"/>
            </a:lvl2pPr>
            <a:lvl3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下载本次课的</a:t>
            </a:r>
            <a:r>
              <a:rPr lang="en-US" altLang="zh-CN"/>
              <a:t>demo</a:t>
            </a:r>
            <a:r>
              <a:rPr lang="zh-CN" altLang="en-US"/>
              <a:t>（</a:t>
            </a:r>
            <a:r>
              <a:rPr lang="en-US" altLang="zh-CN"/>
              <a:t>20160531demo.zip</a:t>
            </a:r>
            <a:r>
              <a:rPr lang="zh-CN" altLang="en-US"/>
              <a:t>）和</a:t>
            </a:r>
            <a:r>
              <a:rPr lang="en-US" altLang="zh-CN"/>
              <a:t>PPT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3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MVC</a:t>
            </a:r>
            <a:r>
              <a:rPr lang="zh-CN" altLang="en-US"/>
              <a:t>框架与使用</a:t>
            </a:r>
            <a:r>
              <a:rPr lang="en-US" altLang="zh-CN"/>
              <a:t>MVC</a:t>
            </a:r>
            <a:r>
              <a:rPr lang="zh-CN" altLang="en-US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MVC</a:t>
            </a:r>
            <a:r>
              <a:rPr lang="zh-CN" altLang="en-US"/>
              <a:t>框架</a:t>
            </a:r>
            <a:endParaRPr lang="en-US" altLang="zh-CN"/>
          </a:p>
          <a:p>
            <a:pPr lvl="1"/>
            <a:r>
              <a:rPr lang="zh-CN" altLang="en-US"/>
              <a:t>主要是编写核心框架文件</a:t>
            </a:r>
            <a:endParaRPr lang="en-US" altLang="zh-CN"/>
          </a:p>
          <a:p>
            <a:pPr lvl="1"/>
            <a:r>
              <a:rPr lang="zh-CN" altLang="en-US"/>
              <a:t>搭建好了，基本不会再修改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MVC</a:t>
            </a:r>
            <a:r>
              <a:rPr lang="zh-CN" altLang="en-US"/>
              <a:t>框架</a:t>
            </a:r>
            <a:endParaRPr lang="en-US" altLang="zh-CN"/>
          </a:p>
          <a:p>
            <a:pPr lvl="1"/>
            <a:r>
              <a:rPr lang="zh-CN" altLang="en-US"/>
              <a:t>使用编写好的</a:t>
            </a:r>
            <a:r>
              <a:rPr lang="en-US" altLang="zh-CN"/>
              <a:t>MVC</a:t>
            </a:r>
            <a:r>
              <a:rPr lang="zh-CN" altLang="en-US"/>
              <a:t>框架搭建自己的程序（如内容管理系统、博客管理系统。。。）</a:t>
            </a:r>
            <a:endParaRPr lang="en-US" altLang="zh-CN"/>
          </a:p>
          <a:p>
            <a:pPr lvl="1"/>
            <a:r>
              <a:rPr lang="zh-CN" altLang="en-US"/>
              <a:t>主要代码集中在编写控制器文件、视图文件、模型文件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MVC</a:t>
            </a:r>
            <a:r>
              <a:rPr lang="zh-CN" altLang="en-US"/>
              <a:t>框架与使用</a:t>
            </a:r>
            <a:r>
              <a:rPr lang="en-US" altLang="zh-CN"/>
              <a:t>MVC</a:t>
            </a:r>
            <a:r>
              <a:rPr lang="zh-CN" altLang="en-US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开发时，我们更多的精力会用来：</a:t>
            </a:r>
            <a:endParaRPr lang="en-US" altLang="zh-CN"/>
          </a:p>
          <a:p>
            <a:pPr lvl="1"/>
            <a:r>
              <a:rPr lang="zh-CN" altLang="en-US"/>
              <a:t>哪个框架更适合目前的开发？</a:t>
            </a:r>
            <a:endParaRPr lang="en-US" altLang="zh-CN"/>
          </a:p>
          <a:p>
            <a:pPr lvl="1"/>
            <a:r>
              <a:rPr lang="zh-CN" altLang="en-US"/>
              <a:t>如何使用此框架创建自己的程序？</a:t>
            </a:r>
            <a:endParaRPr lang="en-US" altLang="zh-CN"/>
          </a:p>
          <a:p>
            <a:r>
              <a:rPr lang="zh-CN" altLang="en-US"/>
              <a:t>学习时，我们更多的精力会用来：</a:t>
            </a:r>
            <a:endParaRPr lang="en-US" altLang="zh-CN"/>
          </a:p>
          <a:p>
            <a:pPr lvl="1"/>
            <a:r>
              <a:rPr lang="zh-CN" altLang="en-US"/>
              <a:t>此框架的运行流程是？</a:t>
            </a:r>
            <a:endParaRPr lang="en-US" altLang="zh-CN"/>
          </a:p>
          <a:p>
            <a:pPr lvl="1"/>
            <a:r>
              <a:rPr lang="zh-CN" altLang="en-US"/>
              <a:t>此框架用到了哪些好技术？</a:t>
            </a:r>
            <a:endParaRPr lang="en-US" altLang="zh-CN"/>
          </a:p>
          <a:p>
            <a:pPr lvl="1"/>
            <a:r>
              <a:rPr lang="zh-CN" altLang="en-US"/>
              <a:t>如何定义自己的框架？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模式小结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MVC</a:t>
            </a:r>
            <a:r>
              <a:rPr lang="zh-CN" altLang="en-US" sz="2800" b="1">
                <a:solidFill>
                  <a:srgbClr val="FF0000"/>
                </a:solidFill>
              </a:rPr>
              <a:t>框架中加入</a:t>
            </a:r>
            <a:r>
              <a:rPr lang="en-US" altLang="zh-CN" sz="2800" b="1">
                <a:solidFill>
                  <a:srgbClr val="FF0000"/>
                </a:solidFill>
              </a:rPr>
              <a:t>smarty</a:t>
            </a:r>
            <a:r>
              <a:rPr lang="zh-CN" altLang="en-US" sz="2800" b="1">
                <a:solidFill>
                  <a:srgbClr val="FF0000"/>
                </a:solidFill>
              </a:rPr>
              <a:t>（改进</a:t>
            </a:r>
            <a:r>
              <a:rPr lang="en-US" altLang="zh-CN" sz="2800" b="1">
                <a:solidFill>
                  <a:srgbClr val="FF0000"/>
                </a:solidFill>
              </a:rPr>
              <a:t>Lab2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使用</a:t>
            </a:r>
            <a:r>
              <a:rPr lang="en-US" altLang="zh-CN" sz="2800" b="1"/>
              <a:t>MVC</a:t>
            </a:r>
            <a:r>
              <a:rPr lang="zh-CN" altLang="en-US" sz="2800" b="1"/>
              <a:t>框架开发程序示例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使用</a:t>
            </a:r>
            <a:r>
              <a:rPr lang="en-US" altLang="zh-CN" sz="2800" b="1"/>
              <a:t>MVC</a:t>
            </a:r>
            <a:r>
              <a:rPr lang="zh-CN" altLang="en-US" sz="2800" b="1"/>
              <a:t>框架开发程序步骤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/>
          </a:p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322998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改进前的</a:t>
            </a:r>
            <a:r>
              <a:rPr lang="en-US" altLang="zh-CN"/>
              <a:t>Lab2</a:t>
            </a:r>
            <a:r>
              <a:rPr lang="zh-CN" altLang="en-US"/>
              <a:t>中的视图文件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直接使用</a:t>
            </a:r>
            <a:r>
              <a:rPr lang="en-US" altLang="zh-CN"/>
              <a:t>lab2</a:t>
            </a:r>
            <a:r>
              <a:rPr lang="zh-CN" altLang="en-US"/>
              <a:t>搭建内容管理系统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8460432" cy="37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2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改进后的</a:t>
            </a:r>
            <a:r>
              <a:rPr lang="en-US" altLang="zh-CN"/>
              <a:t>Lab2</a:t>
            </a:r>
            <a:r>
              <a:rPr lang="zh-CN" altLang="en-US"/>
              <a:t>中的视图文件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556792"/>
            <a:ext cx="5582873" cy="4525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16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Lab2</a:t>
            </a:r>
            <a:r>
              <a:rPr lang="zh-CN" altLang="en-US"/>
              <a:t>搭建的</a:t>
            </a:r>
            <a:r>
              <a:rPr lang="en-US" altLang="zh-CN"/>
              <a:t>MVC</a:t>
            </a:r>
            <a:r>
              <a:rPr lang="zh-CN" altLang="en-US"/>
              <a:t>框架中加入</a:t>
            </a:r>
            <a:r>
              <a:rPr lang="en-US" altLang="zh-CN"/>
              <a:t>MVC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改进入口文件（</a:t>
            </a:r>
            <a:r>
              <a:rPr lang="en-US" altLang="zh-CN"/>
              <a:t>index.php</a:t>
            </a:r>
            <a:r>
              <a:rPr lang="zh-CN" altLang="en-US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424936" cy="22460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841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Lab2</a:t>
            </a:r>
            <a:r>
              <a:rPr lang="zh-CN" altLang="en-US"/>
              <a:t>搭建的</a:t>
            </a:r>
            <a:r>
              <a:rPr lang="en-US" altLang="zh-CN"/>
              <a:t>MVC</a:t>
            </a:r>
            <a:r>
              <a:rPr lang="zh-CN" altLang="en-US"/>
              <a:t>框架中加入</a:t>
            </a:r>
            <a:r>
              <a:rPr lang="en-US" altLang="zh-CN"/>
              <a:t>MVC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改进入口文件（</a:t>
            </a:r>
            <a:r>
              <a:rPr lang="en-US" altLang="zh-CN"/>
              <a:t>index.php</a:t>
            </a:r>
            <a:r>
              <a:rPr lang="zh-CN" altLang="en-US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6704762" cy="3095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237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Lab2</a:t>
            </a:r>
            <a:r>
              <a:rPr lang="zh-CN" altLang="en-US"/>
              <a:t>搭建的</a:t>
            </a:r>
            <a:r>
              <a:rPr lang="en-US" altLang="zh-CN"/>
              <a:t>MVC</a:t>
            </a:r>
            <a:r>
              <a:rPr lang="zh-CN" altLang="en-US"/>
              <a:t>框架中加入</a:t>
            </a:r>
            <a:r>
              <a:rPr lang="en-US" altLang="zh-CN"/>
              <a:t>MVC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改进目录结构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6723809" cy="282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376462"/>
            <a:ext cx="5742857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Lab2</a:t>
            </a:r>
            <a:r>
              <a:rPr lang="zh-CN" altLang="en-US"/>
              <a:t>搭建的</a:t>
            </a:r>
            <a:r>
              <a:rPr lang="en-US" altLang="zh-CN"/>
              <a:t>MVC</a:t>
            </a:r>
            <a:r>
              <a:rPr lang="zh-CN" altLang="en-US"/>
              <a:t>框架中加入</a:t>
            </a:r>
            <a:r>
              <a:rPr lang="en-US" altLang="zh-CN"/>
              <a:t>MVC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修改框架，将</a:t>
            </a:r>
            <a:r>
              <a:rPr lang="en-US" altLang="zh-CN"/>
              <a:t>smarty</a:t>
            </a:r>
            <a:r>
              <a:rPr lang="zh-CN" altLang="en-US"/>
              <a:t>与搭建好的</a:t>
            </a:r>
            <a:r>
              <a:rPr lang="en-US" altLang="zh-CN"/>
              <a:t>MVC</a:t>
            </a:r>
            <a:r>
              <a:rPr lang="zh-CN" altLang="en-US"/>
              <a:t>框架结合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23" y="2181544"/>
            <a:ext cx="8016277" cy="46647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493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模式小结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框架中加入</a:t>
            </a:r>
            <a:r>
              <a:rPr lang="en-US" altLang="zh-CN" sz="2800" b="1"/>
              <a:t>smarty</a:t>
            </a:r>
            <a:r>
              <a:rPr lang="zh-CN" altLang="en-US" sz="2800" b="1"/>
              <a:t>（改进</a:t>
            </a:r>
            <a:r>
              <a:rPr lang="en-US" altLang="zh-CN" sz="2800" b="1"/>
              <a:t>Lab2</a:t>
            </a:r>
            <a:r>
              <a:rPr lang="zh-CN" altLang="en-US" sz="2800" b="1"/>
              <a:t>）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使用</a:t>
            </a:r>
            <a:r>
              <a:rPr lang="en-US" altLang="zh-CN" sz="2800" b="1">
                <a:solidFill>
                  <a:srgbClr val="FF0000"/>
                </a:solidFill>
              </a:rPr>
              <a:t>MVC</a:t>
            </a:r>
            <a:r>
              <a:rPr lang="zh-CN" altLang="en-US" sz="2800" b="1">
                <a:solidFill>
                  <a:srgbClr val="FF0000"/>
                </a:solidFill>
              </a:rPr>
              <a:t>框架开发程序示例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使用</a:t>
            </a:r>
            <a:r>
              <a:rPr lang="en-US" altLang="zh-CN" sz="2800" b="1"/>
              <a:t>MVC</a:t>
            </a:r>
            <a:r>
              <a:rPr lang="zh-CN" altLang="en-US" sz="2800" b="1"/>
              <a:t>框架开发程序步骤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379957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>
                <a:solidFill>
                  <a:schemeClr val="bg2">
                    <a:lumMod val="75000"/>
                  </a:schemeClr>
                </a:solidFill>
              </a:rPr>
              <a:t>第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13</a:t>
            </a:r>
            <a:r>
              <a:rPr altLang="en-US">
                <a:solidFill>
                  <a:schemeClr val="bg2">
                    <a:lumMod val="75000"/>
                  </a:schemeClr>
                </a:solidFill>
              </a:rPr>
              <a:t>章 </a:t>
            </a:r>
            <a:r>
              <a:rPr lang="en-US" altLang="en-US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框架应用</a:t>
            </a:r>
            <a:endParaRPr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MVC</a:t>
            </a:r>
            <a:r>
              <a:rPr lang="zh-CN" altLang="en-US"/>
              <a:t>框架开发程序示例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以实现</a:t>
            </a:r>
            <a:r>
              <a:rPr lang="en-US" altLang="zh-CN"/>
              <a:t>newscms_smarty</a:t>
            </a:r>
            <a:r>
              <a:rPr lang="zh-CN" altLang="en-US"/>
              <a:t>里新闻的增删改查为例，说明如何使用现有的</a:t>
            </a:r>
            <a:r>
              <a:rPr lang="en-US" altLang="zh-CN"/>
              <a:t>MVC</a:t>
            </a:r>
            <a:r>
              <a:rPr lang="zh-CN" altLang="en-US"/>
              <a:t>框架搭建自己的程序</a:t>
            </a:r>
            <a:endParaRPr lang="en-US" altLang="zh-CN"/>
          </a:p>
          <a:p>
            <a:r>
              <a:rPr lang="zh-CN" altLang="en-US"/>
              <a:t>准备工作</a:t>
            </a:r>
            <a:endParaRPr lang="en-US" altLang="zh-CN"/>
          </a:p>
          <a:p>
            <a:pPr lvl="1"/>
            <a:r>
              <a:rPr lang="zh-CN" altLang="en-US"/>
              <a:t>静态页准备好</a:t>
            </a:r>
            <a:endParaRPr lang="en-US" altLang="zh-CN"/>
          </a:p>
          <a:p>
            <a:pPr lvl="1"/>
            <a:r>
              <a:rPr lang="en-US" altLang="zh-CN"/>
              <a:t>MVC</a:t>
            </a:r>
            <a:r>
              <a:rPr lang="zh-CN" altLang="en-US"/>
              <a:t>框架搭建好</a:t>
            </a:r>
            <a:endParaRPr lang="en-US" altLang="zh-CN"/>
          </a:p>
          <a:p>
            <a:pPr lvl="2"/>
            <a:r>
              <a:rPr lang="zh-CN" altLang="en-US"/>
              <a:t>（</a:t>
            </a:r>
            <a:r>
              <a:rPr lang="en-US" altLang="zh-CN"/>
              <a:t>mvc_smarty</a:t>
            </a:r>
            <a:r>
              <a:rPr lang="zh-CN" altLang="en-US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708920"/>
            <a:ext cx="4161705" cy="39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1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复制编写好的</a:t>
            </a:r>
            <a:r>
              <a:rPr lang="en-US" altLang="zh-CN"/>
              <a:t>mvc</a:t>
            </a:r>
            <a:r>
              <a:rPr lang="zh-CN" altLang="en-US"/>
              <a:t>框架（</a:t>
            </a:r>
            <a:r>
              <a:rPr lang="en-US" altLang="zh-CN"/>
              <a:t>mvc_smarty</a:t>
            </a:r>
            <a:r>
              <a:rPr lang="zh-CN" altLang="en-US"/>
              <a:t>）至服务器根目录中，并重命名为</a:t>
            </a:r>
            <a:r>
              <a:rPr lang="en-US" altLang="zh-CN"/>
              <a:t>newscms_smarty</a:t>
            </a:r>
          </a:p>
          <a:p>
            <a:r>
              <a:rPr lang="zh-CN" altLang="en-US"/>
              <a:t>修改</a:t>
            </a:r>
            <a:r>
              <a:rPr lang="en-US" altLang="zh-CN"/>
              <a:t>newscms_smarty/public/index.php</a:t>
            </a:r>
            <a:r>
              <a:rPr lang="zh-CN" altLang="en-US"/>
              <a:t>中关于路径的语句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5" y="3356992"/>
            <a:ext cx="8838095" cy="1733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3" y="5501062"/>
            <a:ext cx="5866667" cy="542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215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、复制静态文件至目录</a:t>
            </a:r>
            <a:r>
              <a:rPr lang="en-US" altLang="zh-CN"/>
              <a:t>statics</a:t>
            </a:r>
            <a:r>
              <a:rPr lang="zh-CN" altLang="en-US"/>
              <a:t>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静态文件</a:t>
            </a:r>
            <a:endParaRPr lang="en-US" altLang="zh-CN"/>
          </a:p>
          <a:p>
            <a:pPr lvl="1"/>
            <a:r>
              <a:rPr lang="en-US" altLang="zh-CN"/>
              <a:t>css</a:t>
            </a:r>
          </a:p>
          <a:p>
            <a:pPr lvl="1"/>
            <a:r>
              <a:rPr lang="en-US" altLang="zh-CN"/>
              <a:t>js</a:t>
            </a:r>
          </a:p>
          <a:p>
            <a:pPr lvl="1"/>
            <a:r>
              <a:rPr lang="en-US" altLang="zh-CN"/>
              <a:t>images</a:t>
            </a:r>
          </a:p>
          <a:p>
            <a:pPr lvl="1"/>
            <a:r>
              <a:rPr lang="en-US" altLang="zh-CN"/>
              <a:t>fonts</a:t>
            </a:r>
            <a:r>
              <a:rPr lang="zh-CN" altLang="en-US"/>
              <a:t>（如果有）</a:t>
            </a:r>
          </a:p>
        </p:txBody>
      </p:sp>
    </p:spTree>
    <p:extLst>
      <p:ext uri="{BB962C8B-B14F-4D97-AF65-F5344CB8AC3E}">
        <p14:creationId xmlns:p14="http://schemas.microsoft.com/office/powerpoint/2010/main" val="166194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、编写新闻控制器结构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控制器文件名字：</a:t>
            </a:r>
            <a:r>
              <a:rPr lang="en-US" altLang="zh-CN"/>
              <a:t>NewsController.php</a:t>
            </a:r>
          </a:p>
          <a:p>
            <a:r>
              <a:rPr lang="en-US" altLang="zh-CN"/>
              <a:t>NewsController</a:t>
            </a:r>
            <a:r>
              <a:rPr lang="zh-CN" altLang="en-US"/>
              <a:t>中</a:t>
            </a:r>
            <a:r>
              <a:rPr lang="en-US" altLang="zh-CN"/>
              <a:t>init</a:t>
            </a:r>
            <a:r>
              <a:rPr lang="zh-CN" altLang="en-US"/>
              <a:t>方法配置数据库信息</a:t>
            </a:r>
            <a:endParaRPr lang="en-US" altLang="zh-CN"/>
          </a:p>
          <a:p>
            <a:r>
              <a:rPr lang="zh-CN" altLang="en-US"/>
              <a:t>控制器文件包含操作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4" y="3591750"/>
            <a:ext cx="6072967" cy="2953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743" y="3060832"/>
            <a:ext cx="3562084" cy="3504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53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2-1 </a:t>
            </a:r>
            <a:r>
              <a:rPr lang="zh-CN" altLang="en-US"/>
              <a:t>实现新闻列表的显示</a:t>
            </a:r>
            <a:r>
              <a:rPr lang="en-US" altLang="zh-CN"/>
              <a:t>-</a:t>
            </a:r>
            <a:r>
              <a:rPr lang="zh-CN" altLang="en-US"/>
              <a:t>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3369"/>
            <a:ext cx="6892965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454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2-1 </a:t>
            </a:r>
            <a:r>
              <a:rPr lang="zh-CN" altLang="en-US"/>
              <a:t>实现新闻列表的显示</a:t>
            </a:r>
            <a:r>
              <a:rPr lang="en-US" altLang="zh-CN"/>
              <a:t>-</a:t>
            </a:r>
            <a:r>
              <a:rPr lang="zh-CN" altLang="en-US"/>
              <a:t>视图文件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复制准备好的静态页代码</a:t>
            </a:r>
            <a:r>
              <a:rPr lang="en-US" altLang="zh-CN"/>
              <a:t>(</a:t>
            </a:r>
            <a:r>
              <a:rPr lang="zh-CN" altLang="en-US"/>
              <a:t>管理新闻的静态页代码</a:t>
            </a:r>
            <a:r>
              <a:rPr lang="en-US" altLang="zh-CN"/>
              <a:t>)</a:t>
            </a:r>
            <a:r>
              <a:rPr lang="zh-CN" altLang="en-US"/>
              <a:t>至视图文件</a:t>
            </a:r>
            <a:r>
              <a:rPr lang="en-US" altLang="zh-CN"/>
              <a:t>(index.phtml)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修改静态资源路径（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js, images</a:t>
            </a:r>
            <a:r>
              <a:rPr lang="zh-CN" altLang="en-US"/>
              <a:t>等）</a:t>
            </a:r>
            <a:endParaRPr lang="en-US" altLang="zh-CN"/>
          </a:p>
          <a:p>
            <a:r>
              <a:rPr lang="zh-CN" altLang="en-US"/>
              <a:t>修改视图文件中固定数据为从指派到模板的数据</a:t>
            </a:r>
            <a:endParaRPr lang="en-US" altLang="zh-CN"/>
          </a:p>
          <a:p>
            <a:r>
              <a:rPr lang="zh-CN" altLang="en-US"/>
              <a:t>从浏览器查看效果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62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修改静态资源路径（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js, images</a:t>
            </a:r>
            <a:r>
              <a:rPr lang="zh-CN" altLang="en-US"/>
              <a:t>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579296" cy="27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2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修改视图文件中固定数据为从指派到模板的数据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81" y="1916832"/>
            <a:ext cx="7924837" cy="4525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796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从浏览器查看效果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600200"/>
            <a:ext cx="8784976" cy="3287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229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2-2 </a:t>
            </a:r>
            <a:r>
              <a:rPr lang="zh-CN" altLang="en-US"/>
              <a:t>实现添加新闻</a:t>
            </a:r>
            <a:r>
              <a:rPr lang="en-US" altLang="zh-CN"/>
              <a:t>-</a:t>
            </a:r>
            <a:r>
              <a:rPr lang="zh-CN" altLang="en-US"/>
              <a:t>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696217" cy="53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模式小结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框架中加入</a:t>
            </a:r>
            <a:r>
              <a:rPr lang="en-US" altLang="zh-CN" sz="2800" b="1"/>
              <a:t>smarty</a:t>
            </a:r>
            <a:r>
              <a:rPr lang="zh-CN" altLang="en-US" sz="2800" b="1"/>
              <a:t>（改进</a:t>
            </a:r>
            <a:r>
              <a:rPr lang="en-US" altLang="zh-CN" sz="2800" b="1"/>
              <a:t>Lab2</a:t>
            </a:r>
            <a:r>
              <a:rPr lang="zh-CN" altLang="en-US" sz="2800" b="1"/>
              <a:t>）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使用</a:t>
            </a:r>
            <a:r>
              <a:rPr lang="en-US" altLang="zh-CN" sz="2800" b="1"/>
              <a:t>MVC</a:t>
            </a:r>
            <a:r>
              <a:rPr lang="zh-CN" altLang="en-US" sz="2800" b="1"/>
              <a:t>框架开发程序示例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使用</a:t>
            </a:r>
            <a:r>
              <a:rPr lang="en-US" altLang="zh-CN" sz="2800" b="1"/>
              <a:t>MVC</a:t>
            </a:r>
            <a:r>
              <a:rPr lang="zh-CN" altLang="en-US" sz="2800" b="1"/>
              <a:t>框架开发程序步骤</a:t>
            </a:r>
            <a:endParaRPr lang="en-US" altLang="zh-CN" sz="2800" b="1"/>
          </a:p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2-2 </a:t>
            </a:r>
            <a:r>
              <a:rPr lang="zh-CN" altLang="en-US"/>
              <a:t>实现添加新闻</a:t>
            </a:r>
            <a:r>
              <a:rPr lang="en-US" altLang="zh-CN"/>
              <a:t>-</a:t>
            </a:r>
            <a:r>
              <a:rPr lang="zh-CN" altLang="en-US"/>
              <a:t>视图文件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复制准备好的静态页代码</a:t>
            </a:r>
            <a:r>
              <a:rPr lang="en-US" altLang="zh-CN"/>
              <a:t>(</a:t>
            </a:r>
            <a:r>
              <a:rPr lang="zh-CN" altLang="en-US"/>
              <a:t>管理新闻的静态页代码</a:t>
            </a:r>
            <a:r>
              <a:rPr lang="en-US" altLang="zh-CN"/>
              <a:t>)</a:t>
            </a:r>
            <a:r>
              <a:rPr lang="zh-CN" altLang="en-US"/>
              <a:t>至视图文件</a:t>
            </a:r>
            <a:r>
              <a:rPr lang="en-US" altLang="zh-CN"/>
              <a:t>(index.phtml)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修改静态资源路径（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js, images</a:t>
            </a:r>
            <a:r>
              <a:rPr lang="zh-CN" altLang="en-US"/>
              <a:t>等）</a:t>
            </a:r>
            <a:endParaRPr lang="en-US" altLang="zh-CN"/>
          </a:p>
          <a:p>
            <a:r>
              <a:rPr lang="zh-CN" altLang="en-US"/>
              <a:t>修改视图文件中固定数据为从指派到模板的数据</a:t>
            </a:r>
            <a:endParaRPr lang="en-US" altLang="zh-CN"/>
          </a:p>
          <a:p>
            <a:r>
              <a:rPr lang="zh-CN" altLang="en-US"/>
              <a:t>从浏览器查看效果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2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修改静态资源路径（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js, images</a:t>
            </a:r>
            <a:r>
              <a:rPr lang="zh-CN" altLang="en-US"/>
              <a:t>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579296" cy="27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68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修改视图文件中固定数据为从指派到模板的数据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30" y="1864410"/>
            <a:ext cx="8153940" cy="49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55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从浏览器查看效果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4" y="1429499"/>
            <a:ext cx="6904232" cy="44830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55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2-3 </a:t>
            </a:r>
            <a:r>
              <a:rPr lang="zh-CN" altLang="en-US"/>
              <a:t>实现修改新闻</a:t>
            </a:r>
            <a:r>
              <a:rPr lang="en-US" altLang="zh-CN"/>
              <a:t>-</a:t>
            </a:r>
            <a:r>
              <a:rPr lang="zh-CN" altLang="en-US"/>
              <a:t>控制器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12083"/>
            <a:ext cx="6624736" cy="5478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838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2-3 </a:t>
            </a:r>
            <a:r>
              <a:rPr lang="zh-CN" altLang="en-US"/>
              <a:t>实现修改新闻</a:t>
            </a:r>
            <a:r>
              <a:rPr lang="en-US" altLang="zh-CN"/>
              <a:t>-</a:t>
            </a:r>
            <a:r>
              <a:rPr lang="zh-CN" altLang="en-US"/>
              <a:t>视图文件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复制准备好的静态页代码</a:t>
            </a:r>
            <a:r>
              <a:rPr lang="en-US" altLang="zh-CN"/>
              <a:t>(</a:t>
            </a:r>
            <a:r>
              <a:rPr lang="zh-CN" altLang="en-US"/>
              <a:t>管理新闻的静态页代码</a:t>
            </a:r>
            <a:r>
              <a:rPr lang="en-US" altLang="zh-CN"/>
              <a:t>)</a:t>
            </a:r>
            <a:r>
              <a:rPr lang="zh-CN" altLang="en-US"/>
              <a:t>至视图文件</a:t>
            </a:r>
            <a:r>
              <a:rPr lang="en-US" altLang="zh-CN"/>
              <a:t>(edit.phtml)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修改静态资源路径（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js, images</a:t>
            </a:r>
            <a:r>
              <a:rPr lang="zh-CN" altLang="en-US"/>
              <a:t>等）</a:t>
            </a:r>
            <a:endParaRPr lang="en-US" altLang="zh-CN"/>
          </a:p>
          <a:p>
            <a:r>
              <a:rPr lang="zh-CN" altLang="en-US"/>
              <a:t>修改视图文件中固定数据为从指派到模板的数据</a:t>
            </a:r>
            <a:endParaRPr lang="en-US" altLang="zh-CN"/>
          </a:p>
          <a:p>
            <a:r>
              <a:rPr lang="zh-CN" altLang="en-US"/>
              <a:t>从浏览器查看效果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42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修改静态资源路径（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js, images</a:t>
            </a:r>
            <a:r>
              <a:rPr lang="zh-CN" altLang="en-US"/>
              <a:t>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579296" cy="27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3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修改视图文件中固定数据为从指派到模板的数据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066667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61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从浏览器查看效果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78455" cy="52816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7296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2-4 </a:t>
            </a:r>
            <a:r>
              <a:rPr lang="zh-CN" altLang="en-US"/>
              <a:t>实现删除新闻</a:t>
            </a:r>
            <a:r>
              <a:rPr lang="en-US" altLang="zh-CN"/>
              <a:t>-</a:t>
            </a:r>
            <a:r>
              <a:rPr lang="zh-CN" altLang="en-US"/>
              <a:t>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23809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1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模式小结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模式 （</a:t>
            </a:r>
            <a:r>
              <a:rPr lang="en-US" altLang="zh-CN"/>
              <a:t>Model-View-Controller</a:t>
            </a:r>
            <a:r>
              <a:rPr lang="zh-CN" altLang="en-US"/>
              <a:t>）是软件工程中的一种软件架构模式，把软件系统分为三个基本部分</a:t>
            </a:r>
            <a:endParaRPr lang="en-US" altLang="zh-CN"/>
          </a:p>
          <a:p>
            <a:pPr lvl="1"/>
            <a:r>
              <a:rPr lang="en-US" altLang="zh-CN"/>
              <a:t>Model</a:t>
            </a:r>
            <a:r>
              <a:rPr lang="zh-CN" altLang="en-US"/>
              <a:t>： 管理所有 数据库 相关的逻辑。模型提供了连接和操作数据库的抽象层。</a:t>
            </a:r>
            <a:endParaRPr lang="en-US" altLang="zh-CN"/>
          </a:p>
          <a:p>
            <a:pPr lvl="1"/>
            <a:r>
              <a:rPr lang="en-US" altLang="zh-CN"/>
              <a:t>View</a:t>
            </a:r>
            <a:r>
              <a:rPr lang="zh-CN" altLang="en-US"/>
              <a:t>：   负责界面显示，如</a:t>
            </a:r>
            <a:r>
              <a:rPr lang="en-US" altLang="zh-CN"/>
              <a:t>HMTL/XML/JSON</a:t>
            </a:r>
            <a:r>
              <a:rPr lang="zh-CN" altLang="en-US"/>
              <a:t>显示。</a:t>
            </a:r>
            <a:endParaRPr lang="en-US" altLang="zh-CN"/>
          </a:p>
          <a:p>
            <a:pPr lvl="1"/>
            <a:r>
              <a:rPr lang="en-US" altLang="zh-CN"/>
              <a:t>Controller</a:t>
            </a:r>
            <a:r>
              <a:rPr lang="zh-CN" altLang="en-US"/>
              <a:t>：负责所有的 业务逻辑 ，比如 </a:t>
            </a:r>
            <a:r>
              <a:rPr lang="en-US" altLang="zh-CN"/>
              <a:t>if/else </a:t>
            </a:r>
            <a:r>
              <a:rPr lang="zh-CN" altLang="en-US"/>
              <a:t>逻辑。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59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从浏览器查看效果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3951"/>
            <a:ext cx="8174261" cy="4257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9451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2-5 </a:t>
            </a:r>
            <a:r>
              <a:rPr lang="zh-CN" altLang="en-US"/>
              <a:t>实现查看新闻</a:t>
            </a:r>
            <a:r>
              <a:rPr lang="en-US" altLang="zh-CN"/>
              <a:t>-</a:t>
            </a:r>
            <a:r>
              <a:rPr lang="zh-CN" altLang="en-US"/>
              <a:t>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4" y="1605952"/>
            <a:ext cx="8435170" cy="31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78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2-5 </a:t>
            </a:r>
            <a:r>
              <a:rPr lang="zh-CN" altLang="en-US"/>
              <a:t>实现查看新闻</a:t>
            </a:r>
            <a:r>
              <a:rPr lang="en-US" altLang="zh-CN"/>
              <a:t>-</a:t>
            </a:r>
            <a:r>
              <a:rPr lang="zh-CN" altLang="en-US"/>
              <a:t>视图文件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复制准备好的静态页代码</a:t>
            </a:r>
            <a:r>
              <a:rPr lang="en-US" altLang="zh-CN"/>
              <a:t>(</a:t>
            </a:r>
            <a:r>
              <a:rPr lang="zh-CN" altLang="en-US"/>
              <a:t>管理新闻的静态页代码</a:t>
            </a:r>
            <a:r>
              <a:rPr lang="en-US" altLang="zh-CN"/>
              <a:t>)</a:t>
            </a:r>
            <a:r>
              <a:rPr lang="zh-CN" altLang="en-US"/>
              <a:t>至视图文件</a:t>
            </a:r>
            <a:r>
              <a:rPr lang="en-US" altLang="zh-CN"/>
              <a:t>(view.phtml)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修改静态资源路径（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js, images</a:t>
            </a:r>
            <a:r>
              <a:rPr lang="zh-CN" altLang="en-US"/>
              <a:t>等）</a:t>
            </a:r>
            <a:endParaRPr lang="en-US" altLang="zh-CN"/>
          </a:p>
          <a:p>
            <a:r>
              <a:rPr lang="zh-CN" altLang="en-US"/>
              <a:t>修改视图文件中固定数据为从指派到模板的数据</a:t>
            </a:r>
            <a:endParaRPr lang="en-US" altLang="zh-CN"/>
          </a:p>
          <a:p>
            <a:r>
              <a:rPr lang="zh-CN" altLang="en-US"/>
              <a:t>从浏览器查看效果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79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修改静态资源路径（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js, images</a:t>
            </a:r>
            <a:r>
              <a:rPr lang="zh-CN" altLang="en-US"/>
              <a:t>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579296" cy="27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8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修改视图文件中固定数据为从指派到模板的数据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32470" cy="24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从浏览器查看效果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8332611" cy="3694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7238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-</a:t>
            </a:r>
            <a:r>
              <a:rPr lang="zh-CN" altLang="en-US"/>
              <a:t>完善</a:t>
            </a:r>
            <a:r>
              <a:rPr lang="en-US" altLang="zh-CN"/>
              <a:t>newscms</a:t>
            </a:r>
            <a:r>
              <a:rPr lang="zh-CN" altLang="en-US"/>
              <a:t>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newscms</a:t>
            </a:r>
            <a:r>
              <a:rPr lang="zh-CN" altLang="en-US"/>
              <a:t>基础上实现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的功能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5419231" cy="4505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2167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模式小结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框架中加入</a:t>
            </a:r>
            <a:r>
              <a:rPr lang="en-US" altLang="zh-CN" sz="2800" b="1"/>
              <a:t>smarty</a:t>
            </a:r>
            <a:r>
              <a:rPr lang="zh-CN" altLang="en-US" sz="2800" b="1"/>
              <a:t>（改进</a:t>
            </a:r>
            <a:r>
              <a:rPr lang="en-US" altLang="zh-CN" sz="2800" b="1"/>
              <a:t>Lab2</a:t>
            </a:r>
            <a:r>
              <a:rPr lang="zh-CN" altLang="en-US" sz="2800" b="1"/>
              <a:t>）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使用</a:t>
            </a:r>
            <a:r>
              <a:rPr lang="en-US" altLang="zh-CN" sz="2800" b="1"/>
              <a:t>MVC</a:t>
            </a:r>
            <a:r>
              <a:rPr lang="zh-CN" altLang="en-US" sz="2800" b="1"/>
              <a:t>框架开发程序示例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使用</a:t>
            </a:r>
            <a:r>
              <a:rPr lang="en-US" altLang="zh-CN" sz="2800" b="1">
                <a:solidFill>
                  <a:srgbClr val="FF0000"/>
                </a:solidFill>
              </a:rPr>
              <a:t>MVC</a:t>
            </a:r>
            <a:r>
              <a:rPr lang="zh-CN" altLang="en-US" sz="2800" b="1">
                <a:solidFill>
                  <a:srgbClr val="FF0000"/>
                </a:solidFill>
              </a:rPr>
              <a:t>框架开发程序步骤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3066302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使用自己搭建的框架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准备好静态页</a:t>
            </a:r>
            <a:endParaRPr lang="en-US" altLang="zh-CN"/>
          </a:p>
          <a:p>
            <a:r>
              <a:rPr lang="zh-CN" altLang="en-US"/>
              <a:t>准备好框架（</a:t>
            </a:r>
            <a:r>
              <a:rPr lang="en-US" altLang="zh-CN"/>
              <a:t>mvc_smarty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复制框架至自己的服务器根目录，并重命名框架（假设为</a:t>
            </a:r>
            <a:r>
              <a:rPr lang="en-US" altLang="zh-CN"/>
              <a:t>newscms_smarty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更改入口文件</a:t>
            </a:r>
            <a:r>
              <a:rPr lang="en-US" altLang="zh-CN"/>
              <a:t>index.php</a:t>
            </a:r>
          </a:p>
          <a:p>
            <a:r>
              <a:rPr lang="zh-CN" altLang="en-US"/>
              <a:t>更改数据库的配置信息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69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index.php</a:t>
            </a:r>
            <a:r>
              <a:rPr lang="zh-CN" altLang="en-US"/>
              <a:t>需要修改的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5" y="1487215"/>
            <a:ext cx="9013986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3" y="3429000"/>
            <a:ext cx="5057143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模式优点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利于团队合作</a:t>
            </a:r>
            <a:endParaRPr lang="en-US" altLang="zh-CN"/>
          </a:p>
          <a:p>
            <a:r>
              <a:rPr lang="zh-CN" altLang="en-US"/>
              <a:t>利于扩展</a:t>
            </a:r>
            <a:endParaRPr lang="en-US" altLang="zh-CN"/>
          </a:p>
          <a:p>
            <a:r>
              <a:rPr lang="zh-CN" altLang="en-US"/>
              <a:t>利于代码的重复使用</a:t>
            </a:r>
          </a:p>
        </p:txBody>
      </p:sp>
    </p:spTree>
    <p:extLst>
      <p:ext uri="{BB962C8B-B14F-4D97-AF65-F5344CB8AC3E}">
        <p14:creationId xmlns:p14="http://schemas.microsoft.com/office/powerpoint/2010/main" val="65419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更改数据库的配置信息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9074"/>
            <a:ext cx="7666667" cy="52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3149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框架目录结构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066667" cy="2419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14611"/>
            <a:ext cx="6209524" cy="2857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68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单一入口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zh-CN" altLang="en-US"/>
              <a:t>单一入口：用一个文件处理所有的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endParaRPr lang="en-US" altLang="zh-CN"/>
          </a:p>
          <a:p>
            <a:pPr lvl="1"/>
            <a:r>
              <a:rPr lang="en-US" altLang="zh-CN"/>
              <a:t>PHP</a:t>
            </a:r>
            <a:r>
              <a:rPr lang="zh-CN" altLang="en-US"/>
              <a:t>中，一般入口文件名是</a:t>
            </a:r>
            <a:r>
              <a:rPr lang="en-US" altLang="zh-CN"/>
              <a:t>index.php</a:t>
            </a:r>
          </a:p>
          <a:p>
            <a:pPr lvl="1"/>
            <a:r>
              <a:rPr lang="en-US" altLang="zh-CN"/>
              <a:t>http://software.hebtu.edu.cn/index.php?m=content&amp;c=index&amp;a=lists&amp;catid=12</a:t>
            </a:r>
          </a:p>
          <a:p>
            <a:pPr lvl="1"/>
            <a:r>
              <a:rPr lang="en-US" altLang="zh-CN"/>
              <a:t>http://software.hebtu.edu.cn/index.php?m=content&amp;c=index&amp;a=show&amp;catid=29&amp;id=2141</a:t>
            </a:r>
          </a:p>
          <a:p>
            <a:pPr lvl="1"/>
            <a:r>
              <a:rPr lang="en-US" altLang="zh-CN"/>
              <a:t>http://localhost/newscms/public/index.php?c=news&amp;a=add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6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单一入口实现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/>
              <a:t>http://localhost/newscms/public/index.php?c=news&amp;a=add</a:t>
            </a:r>
          </a:p>
          <a:p>
            <a:r>
              <a:rPr lang="en-US" altLang="zh-CN"/>
              <a:t>http://localhost/newscms/public/news/add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8" y="2996952"/>
            <a:ext cx="8533333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搭建自己的</a:t>
            </a:r>
            <a:r>
              <a:rPr lang="en-US" altLang="zh-CN"/>
              <a:t>MVC</a:t>
            </a:r>
            <a:r>
              <a:rPr lang="zh-CN" altLang="en-US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创建一个项目目录</a:t>
            </a:r>
            <a:endParaRPr lang="en-US" altLang="zh-CN"/>
          </a:p>
          <a:p>
            <a:r>
              <a:rPr lang="zh-CN" altLang="en-US"/>
              <a:t>创建目录结构</a:t>
            </a:r>
            <a:endParaRPr lang="en-US" altLang="zh-CN"/>
          </a:p>
          <a:p>
            <a:r>
              <a:rPr lang="zh-CN" altLang="en-US"/>
              <a:t>编写入口文件</a:t>
            </a:r>
            <a:endParaRPr lang="en-US" altLang="zh-CN"/>
          </a:p>
          <a:p>
            <a:r>
              <a:rPr lang="zh-CN" altLang="en-US"/>
              <a:t>编写控制器类</a:t>
            </a:r>
            <a:endParaRPr lang="en-US" altLang="zh-CN"/>
          </a:p>
          <a:p>
            <a:r>
              <a:rPr lang="zh-CN" altLang="en-US"/>
              <a:t>编写模型类</a:t>
            </a:r>
            <a:endParaRPr lang="en-US" altLang="zh-CN"/>
          </a:p>
          <a:p>
            <a:r>
              <a:rPr lang="zh-CN" altLang="en-US"/>
              <a:t>编写视图类</a:t>
            </a:r>
            <a:endParaRPr lang="en-US" altLang="zh-CN"/>
          </a:p>
          <a:p>
            <a:r>
              <a:rPr lang="zh-CN" altLang="en-US"/>
              <a:t>测试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3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1106</Words>
  <Application>Microsoft Office PowerPoint</Application>
  <PresentationFormat>全屏显示(4:3)</PresentationFormat>
  <Paragraphs>144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PowerPoint 演示文稿</vt:lpstr>
      <vt:lpstr>第13章 MVC框架应用</vt:lpstr>
      <vt:lpstr>本节内容</vt:lpstr>
      <vt:lpstr>MVC模式小结</vt:lpstr>
      <vt:lpstr>MVC模式优点</vt:lpstr>
      <vt:lpstr>MVC框架目录结构</vt:lpstr>
      <vt:lpstr>单一入口</vt:lpstr>
      <vt:lpstr>单一入口实现</vt:lpstr>
      <vt:lpstr>搭建自己的MVC框架</vt:lpstr>
      <vt:lpstr>搭建MVC框架与使用MVC框架</vt:lpstr>
      <vt:lpstr>搭建MVC框架与使用MVC框架</vt:lpstr>
      <vt:lpstr>本节内容</vt:lpstr>
      <vt:lpstr>改进前的Lab2中的视图文件</vt:lpstr>
      <vt:lpstr>改进后的Lab2中的视图文件</vt:lpstr>
      <vt:lpstr>在Lab2搭建的MVC框架中加入MVC</vt:lpstr>
      <vt:lpstr>在Lab2搭建的MVC框架中加入MVC</vt:lpstr>
      <vt:lpstr>在Lab2搭建的MVC框架中加入MVC</vt:lpstr>
      <vt:lpstr>在Lab2搭建的MVC框架中加入MVC</vt:lpstr>
      <vt:lpstr>本节内容</vt:lpstr>
      <vt:lpstr>使用MVC框架开发程序示例</vt:lpstr>
      <vt:lpstr>准备工作</vt:lpstr>
      <vt:lpstr>1、复制静态文件至目录statics中</vt:lpstr>
      <vt:lpstr>2、编写新闻控制器结构</vt:lpstr>
      <vt:lpstr>2-1 实现新闻列表的显示-控制器</vt:lpstr>
      <vt:lpstr>2-1 实现新闻列表的显示-视图文件</vt:lpstr>
      <vt:lpstr>修改静态资源路径（css，js, images等）</vt:lpstr>
      <vt:lpstr>修改视图文件中固定数据为从指派到模板的数据 </vt:lpstr>
      <vt:lpstr>从浏览器查看效果</vt:lpstr>
      <vt:lpstr>2-2 实现添加新闻-控制器</vt:lpstr>
      <vt:lpstr>2-2 实现添加新闻-视图文件</vt:lpstr>
      <vt:lpstr>修改静态资源路径（css，js, images等）</vt:lpstr>
      <vt:lpstr>修改视图文件中固定数据为从指派到模板的数据 </vt:lpstr>
      <vt:lpstr>从浏览器查看效果</vt:lpstr>
      <vt:lpstr>2-3 实现修改新闻-控制器</vt:lpstr>
      <vt:lpstr>2-3 实现修改新闻-视图文件</vt:lpstr>
      <vt:lpstr>修改静态资源路径（css，js, images等）</vt:lpstr>
      <vt:lpstr>修改视图文件中固定数据为从指派到模板的数据 </vt:lpstr>
      <vt:lpstr>从浏览器查看效果</vt:lpstr>
      <vt:lpstr>2-4 实现删除新闻-控制器</vt:lpstr>
      <vt:lpstr>从浏览器查看效果</vt:lpstr>
      <vt:lpstr>2-5 实现查看新闻-控制器</vt:lpstr>
      <vt:lpstr>2-5 实现查看新闻-视图文件</vt:lpstr>
      <vt:lpstr>修改静态资源路径（css，js, images等）</vt:lpstr>
      <vt:lpstr>修改视图文件中固定数据为从指派到模板的数据 </vt:lpstr>
      <vt:lpstr>从浏览器查看效果</vt:lpstr>
      <vt:lpstr>作业-完善newscms系统</vt:lpstr>
      <vt:lpstr>本节内容</vt:lpstr>
      <vt:lpstr>使用自己搭建的框架</vt:lpstr>
      <vt:lpstr>index.php需要修改的</vt:lpstr>
      <vt:lpstr>更改数据库的配置信息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2017-05-31T04:41:45Z</dcterms:modified>
  <cp:contentStatus/>
</cp:coreProperties>
</file>