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4" r:id="rId2"/>
    <p:sldId id="392" r:id="rId3"/>
    <p:sldId id="535" r:id="rId4"/>
    <p:sldId id="536" r:id="rId5"/>
    <p:sldId id="539" r:id="rId6"/>
    <p:sldId id="538" r:id="rId7"/>
    <p:sldId id="540" r:id="rId8"/>
    <p:sldId id="537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34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4238" autoAdjust="0"/>
  </p:normalViewPr>
  <p:slideViewPr>
    <p:cSldViewPr>
      <p:cViewPr varScale="1">
        <p:scale>
          <a:sx n="72" d="100"/>
          <a:sy n="72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9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0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0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6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fileatime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最后访问的时间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filectime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filename)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filectime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最后改变的时间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最后修改的时间，最后修改指的是文件的内容改变，采用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时间戳格式，有错误时返回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0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9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itchFamily="2" charset="2"/>
              <a:buChar char="ü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7</a:t>
            </a:r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文件系统操作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获取目录中的文件名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basename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kumimoji="1" lang="zh-CN" altLang="en-US" dirty="0"/>
              <a:t>获取目录（不包含文件名）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dirname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kumimoji="1" lang="zh-CN" altLang="en-US" dirty="0"/>
              <a:t>获取绝对路径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realpath</a:t>
            </a:r>
            <a:r>
              <a:rPr kumimoji="1" lang="en-US" altLang="zh-CN" dirty="0">
                <a:solidFill>
                  <a:srgbClr val="FF0000"/>
                </a:solidFill>
              </a:rPr>
              <a:t>( )</a:t>
            </a:r>
          </a:p>
          <a:p>
            <a:pPr lvl="2"/>
            <a:r>
              <a:rPr kumimoji="1" lang="zh-CN" altLang="en-US" dirty="0"/>
              <a:t>根据文件名获取文件绝对路径</a:t>
            </a:r>
            <a:endParaRPr kumimoji="1" lang="en-US" altLang="zh-CN" dirty="0"/>
          </a:p>
          <a:p>
            <a:pPr lvl="2"/>
            <a:r>
              <a:rPr kumimoji="1" lang="en-US" altLang="en-US" dirty="0"/>
              <a:t>解析</a:t>
            </a:r>
            <a:r>
              <a:rPr kumimoji="1" lang="zh-CN" altLang="en-US" dirty="0"/>
              <a:t>绝对</a:t>
            </a:r>
            <a:r>
              <a:rPr kumimoji="1" lang="en-US" altLang="en-US" dirty="0"/>
              <a:t>路径中</a:t>
            </a:r>
            <a:r>
              <a:rPr kumimoji="1" lang="zh-CN" altLang="en-US" dirty="0"/>
              <a:t>的</a:t>
            </a:r>
            <a:r>
              <a:rPr kumimoji="1" lang="en-US" altLang="en-US" dirty="0"/>
              <a:t> </a:t>
            </a:r>
            <a:r>
              <a:rPr kumimoji="1" lang="en-US" altLang="en-US" dirty="0">
                <a:solidFill>
                  <a:srgbClr val="FF0000"/>
                </a:solidFill>
              </a:rPr>
              <a:t>.</a:t>
            </a:r>
            <a:r>
              <a:rPr kumimoji="1" lang="en-US" altLang="en-US" dirty="0"/>
              <a:t> 和 </a:t>
            </a:r>
            <a:r>
              <a:rPr kumimoji="1" lang="en-US" altLang="en-US" dirty="0">
                <a:solidFill>
                  <a:srgbClr val="FF0000"/>
                </a:solidFill>
              </a:rPr>
              <a:t>..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1880" y="5445224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 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8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遍历目录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打开目录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opendir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读取目录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readdir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关闭目录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closedir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1880" y="5445224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其他目录操作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建立目录：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mkdir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kumimoji="1" lang="zh-CN" altLang="en-US" dirty="0"/>
              <a:t>删除目录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rmdir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5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文件系统概述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目录操作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文件操作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读取文件全部内容，并以字符串返回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file_get_contents</a:t>
            </a:r>
            <a:r>
              <a:rPr kumimoji="1" lang="en-US" altLang="zh-CN" dirty="0">
                <a:solidFill>
                  <a:srgbClr val="FF0000"/>
                </a:solidFill>
              </a:rPr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读取文件全部内容，并以数组返回，一行为一个数组元素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file()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1880" y="5445224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 </a:t>
            </a:r>
            <a:r>
              <a:rPr kumimoji="1" lang="zh-CN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05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将字符串数据写入文件，并覆盖原有内容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file_put_contents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91880" y="5445224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 </a:t>
            </a:r>
            <a:r>
              <a:rPr kumimoji="1" lang="zh-CN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复制文件</a:t>
            </a:r>
          </a:p>
          <a:p>
            <a:pPr lvl="1"/>
            <a:r>
              <a:rPr kumimoji="1" lang="en-US" altLang="en-US" dirty="0">
                <a:solidFill>
                  <a:srgbClr val="FF0000"/>
                </a:solidFill>
              </a:rPr>
              <a:t>copy（）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删除文件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unlink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重命名文件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rename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</a:p>
        </p:txBody>
      </p:sp>
    </p:spTree>
    <p:extLst>
      <p:ext uri="{BB962C8B-B14F-4D97-AF65-F5344CB8AC3E}">
        <p14:creationId xmlns:p14="http://schemas.microsoft.com/office/powerpoint/2010/main" val="61395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单选</a:t>
            </a:r>
            <a:r>
              <a:rPr lang="en-US" altLang="zh-CN" dirty="0"/>
              <a:t>20</a:t>
            </a:r>
            <a:r>
              <a:rPr lang="zh-CN" altLang="en-US" dirty="0"/>
              <a:t>个，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/>
              <a:t>填空</a:t>
            </a:r>
            <a:r>
              <a:rPr lang="en-US" altLang="zh-CN"/>
              <a:t>15</a:t>
            </a:r>
            <a:r>
              <a:rPr lang="zh-CN" altLang="en-US"/>
              <a:t>个，</a:t>
            </a:r>
            <a:r>
              <a:rPr lang="en-US" altLang="zh-CN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/>
              <a:t>应用题</a:t>
            </a:r>
            <a:r>
              <a:rPr lang="en-US" altLang="zh-CN"/>
              <a:t>5</a:t>
            </a:r>
            <a:r>
              <a:rPr lang="zh-CN" altLang="en-US"/>
              <a:t>个，</a:t>
            </a:r>
            <a:r>
              <a:rPr lang="en-US" altLang="zh-CN" dirty="0"/>
              <a:t>5</a:t>
            </a:r>
            <a:r>
              <a:rPr lang="en-US" altLang="zh-CN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复习</a:t>
            </a:r>
            <a:r>
              <a:rPr lang="zh-CN" altLang="en-US" dirty="0"/>
              <a:t>时以</a:t>
            </a:r>
            <a:r>
              <a:rPr lang="en-US" altLang="zh-CN" dirty="0"/>
              <a:t>PPT</a:t>
            </a:r>
            <a:r>
              <a:rPr lang="zh-CN" altLang="en-US" dirty="0"/>
              <a:t>为主，</a:t>
            </a:r>
            <a:r>
              <a:rPr lang="zh-CN" altLang="en-US"/>
              <a:t>范围</a:t>
            </a:r>
            <a:r>
              <a:rPr lang="en-US" altLang="zh-CN"/>
              <a:t>1-17</a:t>
            </a:r>
            <a:r>
              <a:rPr lang="zh-CN" altLang="en-US"/>
              <a:t>章</a:t>
            </a:r>
            <a:endParaRPr lang="en-US" altLang="zh-CN"/>
          </a:p>
          <a:p>
            <a:r>
              <a:rPr lang="zh-CN" altLang="en-US"/>
              <a:t>应用题集中在</a:t>
            </a:r>
            <a:r>
              <a:rPr lang="en-US" altLang="zh-CN"/>
              <a:t>5-13</a:t>
            </a:r>
            <a:r>
              <a:rPr lang="zh-CN" altLang="en-US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08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应用题出题点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核心技术（表单、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session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数据库（</a:t>
            </a:r>
            <a:r>
              <a:rPr lang="en-US" altLang="zh-CN"/>
              <a:t>mysql</a:t>
            </a:r>
            <a:r>
              <a:rPr lang="zh-CN" altLang="en-US"/>
              <a:t>命令，</a:t>
            </a:r>
            <a:r>
              <a:rPr lang="en-US" altLang="zh-CN"/>
              <a:t>mysqli</a:t>
            </a:r>
            <a:r>
              <a:rPr lang="zh-CN" altLang="en-US"/>
              <a:t>，</a:t>
            </a:r>
            <a:r>
              <a:rPr lang="en-US" altLang="zh-CN"/>
              <a:t>pdo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定义类</a:t>
            </a:r>
            <a:endParaRPr lang="en-US" altLang="zh-CN"/>
          </a:p>
          <a:p>
            <a:r>
              <a:rPr lang="zh-CN" altLang="en-US"/>
              <a:t>类与</a:t>
            </a:r>
            <a:r>
              <a:rPr lang="en-US" altLang="zh-CN"/>
              <a:t>web</a:t>
            </a:r>
            <a:r>
              <a:rPr lang="zh-CN" altLang="en-US"/>
              <a:t>核心技术的结合</a:t>
            </a:r>
            <a:endParaRPr lang="en-US" altLang="zh-CN"/>
          </a:p>
          <a:p>
            <a:r>
              <a:rPr lang="zh-CN" altLang="en-US"/>
              <a:t>类与数据库技术的结合</a:t>
            </a:r>
            <a:endParaRPr lang="en-US" altLang="zh-CN"/>
          </a:p>
          <a:p>
            <a:r>
              <a:rPr lang="en-US" altLang="zh-CN"/>
              <a:t>MVC</a:t>
            </a:r>
            <a:r>
              <a:rPr lang="zh-CN" altLang="en-US"/>
              <a:t>理解及应用</a:t>
            </a:r>
          </a:p>
        </p:txBody>
      </p:sp>
    </p:spTree>
    <p:extLst>
      <p:ext uri="{BB962C8B-B14F-4D97-AF65-F5344CB8AC3E}">
        <p14:creationId xmlns:p14="http://schemas.microsoft.com/office/powerpoint/2010/main" val="171206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文件系统概述</a:t>
            </a:r>
            <a:endParaRPr lang="en-US" altLang="zh-CN" sz="28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目录操作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文件操作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文件系统概述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目录操作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文件操作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文件系统操作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数据的持久化存储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二维表结构化存储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SQL</a:t>
            </a:r>
            <a:r>
              <a:rPr kumimoji="1" lang="zh-CN" altLang="en-US" dirty="0"/>
              <a:t>命令便于操作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文件系统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任何计算机系统，文件都是必备对象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Web</a:t>
            </a:r>
            <a:r>
              <a:rPr kumimoji="1" lang="zh-CN" altLang="en-US" dirty="0"/>
              <a:t>程序文件操作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文件上传、下载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日志文件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页面静态化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28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文件系统概念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任何计算机设备中，各种数据、信息、程序都以文件形式存储，负责管理和存储文件信息的软件机构成为文件系统。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文件操作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系统：资源管理器、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Finder…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其他程序：操作接口（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56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Windows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Linux</a:t>
            </a:r>
          </a:p>
          <a:p>
            <a:pPr lvl="1"/>
            <a:r>
              <a:rPr kumimoji="1" lang="en-US" altLang="zh-CN" dirty="0"/>
              <a:t>file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unknown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fifo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link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55359"/>
              </p:ext>
            </p:extLst>
          </p:nvPr>
        </p:nvGraphicFramePr>
        <p:xfrm>
          <a:off x="1115616" y="2132856"/>
          <a:ext cx="6957416" cy="272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unknown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未知类型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获取文件属性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获取文件类型：</a:t>
            </a:r>
            <a:r>
              <a:rPr kumimoji="1" lang="en-US" altLang="zh-CN" dirty="0" err="1">
                <a:solidFill>
                  <a:srgbClr val="FF0000"/>
                </a:solidFill>
              </a:rPr>
              <a:t>filetype</a:t>
            </a:r>
            <a:r>
              <a:rPr kumimoji="1" lang="zh-CN" altLang="en-US" dirty="0">
                <a:solidFill>
                  <a:srgbClr val="FF0000"/>
                </a:solidFill>
              </a:rPr>
              <a:t>（）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参数：文件路径的字符串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返回值：文件类型，文件不存在返回</a:t>
            </a:r>
            <a:r>
              <a:rPr kumimoji="1" lang="en-US" altLang="zh-CN" dirty="0"/>
              <a:t>false</a:t>
            </a:r>
          </a:p>
          <a:p>
            <a:r>
              <a:rPr kumimoji="1" lang="zh-CN" altLang="en-US" dirty="0"/>
              <a:t>其他方法：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file_exists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is_dir</a:t>
            </a:r>
            <a:r>
              <a:rPr kumimoji="1" lang="en-US" altLang="zh-CN" dirty="0"/>
              <a:t>( 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is_file</a:t>
            </a:r>
            <a:r>
              <a:rPr kumimoji="1" lang="en-US" altLang="zh-CN" dirty="0"/>
              <a:t>( )</a:t>
            </a:r>
          </a:p>
          <a:p>
            <a:pPr lvl="1"/>
            <a:r>
              <a:rPr kumimoji="1" lang="en-US" altLang="zh-CN" dirty="0" err="1"/>
              <a:t>filesize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，返回文件大小字节数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is_readable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is_writable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is_executable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err="1"/>
              <a:t>filectime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filemtime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fileatime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，返回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时间戳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91880" y="5805264"/>
            <a:ext cx="1800200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示例</a:t>
            </a:r>
            <a:r>
              <a:rPr kumimoji="1" lang="zh-CN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1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文件系统概述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目录操作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文件操作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特殊目录：</a:t>
            </a:r>
            <a:endParaRPr kumimoji="1" lang="en-US" altLang="zh-CN" dirty="0"/>
          </a:p>
          <a:p>
            <a:pPr lvl="1"/>
            <a:r>
              <a:rPr kumimoji="1" lang="zh-CN" altLang="zh-CN" dirty="0">
                <a:solidFill>
                  <a:srgbClr val="FF0000"/>
                </a:solidFill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    当前目录</a:t>
            </a:r>
            <a:endParaRPr kumimoji="1" lang="en-US" altLang="zh-CN" dirty="0"/>
          </a:p>
          <a:p>
            <a:pPr lvl="1"/>
            <a:r>
              <a:rPr kumimoji="1" lang="zh-CN" altLang="zh-CN" dirty="0">
                <a:solidFill>
                  <a:srgbClr val="FF0000"/>
                </a:solidFill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</a:rPr>
              <a:t>     </a:t>
            </a:r>
            <a:r>
              <a:rPr kumimoji="1" lang="zh-CN" altLang="en-US" dirty="0"/>
              <a:t>父目录</a:t>
            </a:r>
            <a:endParaRPr kumimoji="1" lang="en-US" altLang="zh-CN" dirty="0"/>
          </a:p>
          <a:p>
            <a:r>
              <a:rPr kumimoji="1" lang="zh-CN" altLang="en-US" dirty="0"/>
              <a:t>目录分隔符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系统目录分隔符：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</a:p>
          <a:p>
            <a:pPr lvl="2"/>
            <a:r>
              <a:rPr kumimoji="1" lang="zh-CN" altLang="zh-CN" dirty="0"/>
              <a:t>$</a:t>
            </a:r>
            <a:r>
              <a:rPr kumimoji="1" lang="en-US" altLang="zh-CN" dirty="0" err="1"/>
              <a:t>nuixPath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‘/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/www/html/</a:t>
            </a:r>
            <a:r>
              <a:rPr kumimoji="1" lang="en-US" altLang="zh-CN" dirty="0" err="1"/>
              <a:t>index.php</a:t>
            </a:r>
            <a:r>
              <a:rPr kumimoji="1" lang="en-US" altLang="zh-CN" dirty="0"/>
              <a:t>’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Windows</a:t>
            </a:r>
            <a:r>
              <a:rPr kumimoji="1" lang="zh-CN" altLang="en-US" dirty="0"/>
              <a:t>系统目录分隔符：</a:t>
            </a:r>
            <a:r>
              <a:rPr kumimoji="1" lang="zh-CN" altLang="zh-CN" dirty="0">
                <a:solidFill>
                  <a:srgbClr val="FF0000"/>
                </a:solidFill>
              </a:rPr>
              <a:t>\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兼容使用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</a:p>
          <a:p>
            <a:pPr lvl="2"/>
            <a:r>
              <a:rPr kumimoji="1" lang="zh-CN" altLang="zh-CN" dirty="0"/>
              <a:t>$</a:t>
            </a:r>
            <a:r>
              <a:rPr kumimoji="1" lang="en-US" altLang="zh-CN" dirty="0" err="1"/>
              <a:t>winPath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‘C:\\apache\\</a:t>
            </a:r>
            <a:r>
              <a:rPr kumimoji="1" lang="en-US" altLang="zh-CN" dirty="0" err="1"/>
              <a:t>htdocs</a:t>
            </a:r>
            <a:r>
              <a:rPr kumimoji="1" lang="en-US" altLang="zh-CN" dirty="0"/>
              <a:t>\\</a:t>
            </a:r>
            <a:r>
              <a:rPr kumimoji="1" lang="en-US" altLang="zh-CN" dirty="0" err="1"/>
              <a:t>index.php</a:t>
            </a:r>
            <a:r>
              <a:rPr kumimoji="1" lang="en-US" altLang="zh-CN" dirty="0"/>
              <a:t>’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2"/>
            <a:r>
              <a:rPr kumimoji="1" lang="zh-CN" altLang="zh-CN" dirty="0"/>
              <a:t>$</a:t>
            </a:r>
            <a:r>
              <a:rPr kumimoji="1" lang="en-US" altLang="zh-CN" dirty="0" err="1"/>
              <a:t>winPath</a:t>
            </a:r>
            <a:r>
              <a:rPr kumimoji="1" lang="zh-CN" altLang="en-US" dirty="0"/>
              <a:t>2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‘C:/apache/</a:t>
            </a:r>
            <a:r>
              <a:rPr kumimoji="1" lang="en-US" altLang="zh-CN" dirty="0" err="1"/>
              <a:t>htdocs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index.php</a:t>
            </a:r>
            <a:r>
              <a:rPr kumimoji="1" lang="en-US" altLang="zh-CN" dirty="0"/>
              <a:t>’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PHP</a:t>
            </a:r>
            <a:r>
              <a:rPr kumimoji="1" lang="zh-CN" altLang="en-US" dirty="0"/>
              <a:t>内置常量 </a:t>
            </a:r>
            <a:r>
              <a:rPr kumimoji="1" lang="en-US" altLang="zh-CN" dirty="0">
                <a:solidFill>
                  <a:srgbClr val="FF0000"/>
                </a:solidFill>
              </a:rPr>
              <a:t>DIRECTORY_SEPARATOR</a:t>
            </a:r>
          </a:p>
          <a:p>
            <a:pPr lvl="2"/>
            <a:r>
              <a:rPr kumimoji="1" lang="zh-CN" altLang="zh-CN" dirty="0"/>
              <a:t>$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zh-CN" altLang="zh-CN" dirty="0"/>
              <a:t>“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”</a:t>
            </a:r>
            <a:r>
              <a:rPr kumimoji="1" lang="en-US" altLang="zh-CN" dirty="0"/>
              <a:t>. DIRECTORY_SEPARATOR</a:t>
            </a:r>
            <a:r>
              <a:rPr kumimoji="1" lang="zh-CN" altLang="en-US" dirty="0"/>
              <a:t>.</a:t>
            </a:r>
            <a:r>
              <a:rPr kumimoji="1" lang="en-US" altLang="zh-CN" dirty="0"/>
              <a:t>”</a:t>
            </a:r>
            <a:r>
              <a:rPr kumimoji="1" lang="en-US" altLang="zh-CN" dirty="0" err="1"/>
              <a:t>jquery.js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91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全屏显示(4:3)</PresentationFormat>
  <Paragraphs>144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第17章  文件系统操作</vt:lpstr>
      <vt:lpstr>本节内容</vt:lpstr>
      <vt:lpstr>本节内容</vt:lpstr>
      <vt:lpstr>文件系统操作</vt:lpstr>
      <vt:lpstr>文件系统概念</vt:lpstr>
      <vt:lpstr>文件类型</vt:lpstr>
      <vt:lpstr>获取文件属性</vt:lpstr>
      <vt:lpstr>本节内容</vt:lpstr>
      <vt:lpstr>目录表示</vt:lpstr>
      <vt:lpstr>目录操作</vt:lpstr>
      <vt:lpstr>遍历目录</vt:lpstr>
      <vt:lpstr>其他目录操作</vt:lpstr>
      <vt:lpstr>本节内容</vt:lpstr>
      <vt:lpstr>读取文件</vt:lpstr>
      <vt:lpstr>写入文件</vt:lpstr>
      <vt:lpstr>其他文件操作</vt:lpstr>
      <vt:lpstr>期末考试题型</vt:lpstr>
      <vt:lpstr>应用题出题点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2017-06-21T09:53:33Z</dcterms:modified>
  <cp:contentStatus/>
</cp:coreProperties>
</file>