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4" r:id="rId2"/>
    <p:sldId id="345" r:id="rId3"/>
    <p:sldId id="350" r:id="rId4"/>
    <p:sldId id="383" r:id="rId5"/>
    <p:sldId id="367" r:id="rId6"/>
    <p:sldId id="368" r:id="rId7"/>
    <p:sldId id="376" r:id="rId8"/>
    <p:sldId id="369" r:id="rId9"/>
    <p:sldId id="371" r:id="rId10"/>
    <p:sldId id="370" r:id="rId11"/>
    <p:sldId id="375" r:id="rId12"/>
    <p:sldId id="372" r:id="rId13"/>
    <p:sldId id="373" r:id="rId14"/>
    <p:sldId id="374" r:id="rId15"/>
    <p:sldId id="377" r:id="rId16"/>
    <p:sldId id="378" r:id="rId17"/>
    <p:sldId id="379" r:id="rId18"/>
    <p:sldId id="381" r:id="rId19"/>
    <p:sldId id="382" r:id="rId20"/>
    <p:sldId id="34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4660"/>
  </p:normalViewPr>
  <p:slideViewPr>
    <p:cSldViewPr>
      <p:cViewPr varScale="1">
        <p:scale>
          <a:sx n="79" d="100"/>
          <a:sy n="79" d="100"/>
        </p:scale>
        <p:origin x="4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91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6512" y="3071810"/>
            <a:ext cx="9255402" cy="1143000"/>
          </a:xfrm>
        </p:spPr>
        <p:txBody>
          <a:bodyPr/>
          <a:lstStyle/>
          <a:p>
            <a:pPr algn="ctr"/>
            <a:r>
              <a:rPr altLang="en-US">
                <a:solidFill>
                  <a:schemeClr val="bg2">
                    <a:lumMod val="75000"/>
                  </a:schemeClr>
                </a:solidFill>
              </a:rPr>
              <a:t>第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9</a:t>
            </a:r>
            <a:r>
              <a:rPr altLang="en-US">
                <a:solidFill>
                  <a:schemeClr val="bg2">
                    <a:lumMod val="75000"/>
                  </a:schemeClr>
                </a:solidFill>
              </a:rPr>
              <a:t>章 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PDO</a:t>
            </a:r>
            <a:r>
              <a:rPr>
                <a:solidFill>
                  <a:schemeClr val="bg2">
                    <a:lumMod val="75000"/>
                  </a:schemeClr>
                </a:solidFill>
              </a:rPr>
              <a:t>方式操作数据库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（二）</a:t>
            </a:r>
            <a:endParaRPr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预处理实例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579296" cy="1836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971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sql</a:t>
            </a:r>
            <a:r>
              <a:rPr lang="zh-CN" altLang="en-US" sz="2800" b="1"/>
              <a:t>注入与防</a:t>
            </a:r>
            <a:r>
              <a:rPr lang="en-US" altLang="zh-CN" sz="2800" b="1"/>
              <a:t>sql</a:t>
            </a:r>
            <a:r>
              <a:rPr lang="zh-CN" altLang="en-US" sz="2800" b="1"/>
              <a:t>注入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PDO</a:t>
            </a:r>
            <a:r>
              <a:rPr lang="zh-CN" altLang="en-US" sz="2800" b="1"/>
              <a:t>预处理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事务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PDO</a:t>
            </a:r>
            <a:r>
              <a:rPr lang="zh-CN" altLang="en-US" sz="2800" b="1"/>
              <a:t>小结</a:t>
            </a:r>
            <a:endParaRPr lang="en-US" altLang="zh-CN" sz="2800" b="1"/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0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在一个事务中执行的任何操作，即使是分阶段执行的，也能保证安全地应用于数据库，并在提交时不会受到来自其他连接的干扰</a:t>
            </a:r>
            <a:endParaRPr lang="en-US" altLang="zh-CN"/>
          </a:p>
          <a:p>
            <a:pPr lvl="1"/>
            <a:r>
              <a:rPr lang="zh-CN" altLang="en-US"/>
              <a:t>事务通常是通过把一批更改</a:t>
            </a:r>
            <a:r>
              <a:rPr lang="en-US" altLang="zh-CN"/>
              <a:t>"</a:t>
            </a:r>
            <a:r>
              <a:rPr lang="zh-CN" altLang="en-US"/>
              <a:t>积蓄</a:t>
            </a:r>
            <a:r>
              <a:rPr lang="en-US" altLang="zh-CN"/>
              <a:t>"</a:t>
            </a:r>
            <a:r>
              <a:rPr lang="zh-CN" altLang="en-US"/>
              <a:t>起来然后使之同时生效而实现的</a:t>
            </a:r>
            <a:endParaRPr lang="en-US" altLang="zh-CN"/>
          </a:p>
          <a:p>
            <a:r>
              <a:rPr lang="zh-CN" altLang="en-US"/>
              <a:t>事务支持四大特性（</a:t>
            </a:r>
            <a:r>
              <a:rPr lang="en-US" altLang="zh-CN"/>
              <a:t>ACID</a:t>
            </a:r>
            <a:r>
              <a:rPr lang="zh-CN" altLang="en-US"/>
              <a:t>）：</a:t>
            </a:r>
            <a:endParaRPr lang="en-US" altLang="zh-CN"/>
          </a:p>
          <a:p>
            <a:pPr lvl="1"/>
            <a:r>
              <a:rPr lang="zh-CN" altLang="en-US"/>
              <a:t>原子性（</a:t>
            </a:r>
            <a:r>
              <a:rPr lang="en-US" altLang="zh-CN"/>
              <a:t>Atomicity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一致性（</a:t>
            </a:r>
            <a:r>
              <a:rPr lang="en-US" altLang="zh-CN"/>
              <a:t>Consistency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隔离性（</a:t>
            </a:r>
            <a:r>
              <a:rPr lang="en-US" altLang="zh-CN"/>
              <a:t>Isolation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持久性（</a:t>
            </a:r>
            <a:r>
              <a:rPr lang="en-US" altLang="zh-CN"/>
              <a:t>Durability</a:t>
            </a:r>
            <a:r>
              <a:rPr lang="zh-CN" altLang="en-US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08771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事务相关操作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PDO::beginTransaction() </a:t>
            </a:r>
          </a:p>
          <a:p>
            <a:r>
              <a:rPr lang="en-US" altLang="zh-CN"/>
              <a:t>PDO::commit()</a:t>
            </a:r>
          </a:p>
          <a:p>
            <a:r>
              <a:rPr lang="en-US" altLang="zh-CN"/>
              <a:t>PDO::rollBack()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8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事务相关操作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46" y="1700808"/>
            <a:ext cx="8229600" cy="39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8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sql</a:t>
            </a:r>
            <a:r>
              <a:rPr lang="zh-CN" altLang="en-US" sz="2800" b="1"/>
              <a:t>注入与防</a:t>
            </a:r>
            <a:r>
              <a:rPr lang="en-US" altLang="zh-CN" sz="2800" b="1"/>
              <a:t>sql</a:t>
            </a:r>
            <a:r>
              <a:rPr lang="zh-CN" altLang="en-US" sz="2800" b="1"/>
              <a:t>注入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PDO</a:t>
            </a:r>
            <a:r>
              <a:rPr lang="zh-CN" altLang="en-US" sz="2800" b="1"/>
              <a:t>预处理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事务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PDO</a:t>
            </a:r>
            <a:r>
              <a:rPr lang="zh-CN" altLang="en-US" sz="2800" b="1">
                <a:solidFill>
                  <a:srgbClr val="FF0000"/>
                </a:solidFill>
              </a:rPr>
              <a:t>小结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8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525963"/>
          </a:xfrm>
        </p:spPr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提供数据访问抽象层</a:t>
            </a:r>
            <a:endParaRPr lang="en-US" altLang="zh-CN"/>
          </a:p>
          <a:p>
            <a:pPr lvl="1"/>
            <a:r>
              <a:rPr lang="zh-CN" altLang="en-US"/>
              <a:t>不管使用哪种数据库，都可用同一组</a:t>
            </a:r>
            <a:r>
              <a:rPr lang="en-US" altLang="zh-CN"/>
              <a:t>API</a:t>
            </a:r>
            <a:r>
              <a:rPr lang="zh-CN" altLang="en-US"/>
              <a:t>对数据进行操作</a:t>
            </a:r>
            <a:endParaRPr lang="en-US" altLang="zh-CN"/>
          </a:p>
          <a:p>
            <a:pPr lvl="1"/>
            <a:r>
              <a:rPr lang="zh-CN" altLang="en-US"/>
              <a:t>欲使用</a:t>
            </a:r>
            <a:r>
              <a:rPr lang="en-US" altLang="zh-CN"/>
              <a:t>PDO</a:t>
            </a:r>
            <a:r>
              <a:rPr lang="zh-CN" altLang="en-US"/>
              <a:t>，需安装相关驱动</a:t>
            </a:r>
            <a:endParaRPr lang="en-US" altLang="zh-CN"/>
          </a:p>
          <a:p>
            <a:r>
              <a:rPr lang="en-US" altLang="zh-CN"/>
              <a:t>PDO</a:t>
            </a:r>
            <a:r>
              <a:rPr lang="zh-CN" altLang="en-US"/>
              <a:t>预定义类</a:t>
            </a:r>
            <a:endParaRPr lang="en-US" altLang="zh-CN"/>
          </a:p>
          <a:p>
            <a:pPr lvl="1"/>
            <a:r>
              <a:rPr lang="en-US" altLang="zh-CN"/>
              <a:t>PDO</a:t>
            </a:r>
          </a:p>
          <a:p>
            <a:pPr lvl="1"/>
            <a:r>
              <a:rPr lang="en-US" altLang="zh-CN"/>
              <a:t>PDOStatement</a:t>
            </a:r>
          </a:p>
          <a:p>
            <a:pPr lvl="1"/>
            <a:r>
              <a:rPr lang="en-US" altLang="zh-CN"/>
              <a:t>PDOException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类的方法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8" y="1444575"/>
            <a:ext cx="5894332" cy="52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1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PDOStatement</a:t>
            </a:r>
            <a:r>
              <a:rPr lang="zh-CN" altLang="en-US"/>
              <a:t>类的方法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17638"/>
            <a:ext cx="5328592" cy="5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7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PDOException</a:t>
            </a:r>
            <a:r>
              <a:rPr lang="zh-CN" altLang="en-US"/>
              <a:t>继承的方法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5990476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sql</a:t>
            </a:r>
            <a:r>
              <a:rPr lang="zh-CN" altLang="en-US" sz="2800" b="1"/>
              <a:t>注入与防</a:t>
            </a:r>
            <a:r>
              <a:rPr lang="en-US" altLang="zh-CN" sz="2800" b="1"/>
              <a:t>sql</a:t>
            </a:r>
            <a:r>
              <a:rPr lang="zh-CN" altLang="en-US" sz="2800" b="1"/>
              <a:t>注入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PDO</a:t>
            </a:r>
            <a:r>
              <a:rPr lang="zh-CN" altLang="en-US" sz="2800" b="1"/>
              <a:t>预处理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事务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PDO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小结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注入的危害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非法读取、篡改、添加、删除数据库中的数据；</a:t>
            </a:r>
          </a:p>
          <a:p>
            <a:r>
              <a:rPr lang="zh-CN" altLang="en-US"/>
              <a:t>盗取用户的各类敏感信息，获取利益；</a:t>
            </a:r>
          </a:p>
          <a:p>
            <a:r>
              <a:rPr lang="zh-CN" altLang="en-US"/>
              <a:t>通过修改数据库来修改网页上的内容；</a:t>
            </a:r>
          </a:p>
          <a:p>
            <a:r>
              <a:rPr lang="zh-CN" altLang="en-US"/>
              <a:t>私自添加或删除账号；</a:t>
            </a:r>
          </a:p>
          <a:p>
            <a:r>
              <a:rPr lang="zh-CN" altLang="en-US"/>
              <a:t>注入木马</a:t>
            </a:r>
            <a:endParaRPr lang="en-US" altLang="zh-CN"/>
          </a:p>
          <a:p>
            <a:r>
              <a:rPr lang="en-US" altLang="zh-CN"/>
              <a:t>……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38467"/>
            <a:ext cx="6742857" cy="3523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85" y="1973410"/>
            <a:ext cx="8483886" cy="390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05064"/>
            <a:ext cx="6152381" cy="19047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0" y="2612292"/>
            <a:ext cx="8960372" cy="880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816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SQL</a:t>
            </a:r>
            <a:r>
              <a:rPr lang="zh-CN" altLang="en-US"/>
              <a:t>注入攻击指的是通过构建特殊的输入作为参数传入</a:t>
            </a:r>
            <a:r>
              <a:rPr lang="en-US" altLang="zh-CN"/>
              <a:t>Web</a:t>
            </a:r>
            <a:r>
              <a:rPr lang="zh-CN" altLang="en-US"/>
              <a:t>应用程序，而这些输入大都是</a:t>
            </a:r>
            <a:r>
              <a:rPr lang="en-US" altLang="zh-CN"/>
              <a:t>SQL</a:t>
            </a:r>
            <a:r>
              <a:rPr lang="zh-CN" altLang="en-US"/>
              <a:t>语法里的一些组合，通过执行</a:t>
            </a:r>
            <a:r>
              <a:rPr lang="en-US" altLang="zh-CN"/>
              <a:t>SQL</a:t>
            </a:r>
            <a:r>
              <a:rPr lang="zh-CN" altLang="en-US"/>
              <a:t>语句进而执行攻击者所要的操作，其主要原因是程序没有细致地过滤用户输入的数据，致使非法数据侵入系统。</a:t>
            </a:r>
          </a:p>
        </p:txBody>
      </p:sp>
    </p:spTree>
    <p:extLst>
      <p:ext uri="{BB962C8B-B14F-4D97-AF65-F5344CB8AC3E}">
        <p14:creationId xmlns:p14="http://schemas.microsoft.com/office/powerpoint/2010/main" val="90797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</a:t>
            </a:r>
            <a:r>
              <a:rPr lang="en-US" altLang="zh-CN"/>
              <a:t>sql</a:t>
            </a:r>
            <a:r>
              <a:rPr lang="zh-CN" altLang="en-US"/>
              <a:t>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加密处理</a:t>
            </a:r>
            <a:endParaRPr lang="en-US" altLang="zh-CN"/>
          </a:p>
          <a:p>
            <a:r>
              <a:rPr lang="zh-CN" altLang="en-US"/>
              <a:t>输入验证</a:t>
            </a:r>
            <a:endParaRPr lang="en-US" altLang="zh-CN"/>
          </a:p>
          <a:p>
            <a:r>
              <a:rPr lang="zh-CN" altLang="en-US"/>
              <a:t>错误消息处理</a:t>
            </a:r>
            <a:endParaRPr lang="en-US" altLang="zh-CN"/>
          </a:p>
          <a:p>
            <a:r>
              <a:rPr lang="zh-CN" altLang="en-US"/>
              <a:t>使用专业的漏洞扫描工具</a:t>
            </a:r>
            <a:endParaRPr lang="en-US" altLang="zh-CN"/>
          </a:p>
          <a:p>
            <a:r>
              <a:rPr lang="zh-CN" altLang="en-US"/>
              <a:t>确保数据库安全</a:t>
            </a:r>
            <a:endParaRPr lang="en-US" altLang="zh-CN"/>
          </a:p>
          <a:p>
            <a:r>
              <a:rPr lang="zh-CN" altLang="en-US"/>
              <a:t>安全审评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1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sql</a:t>
            </a:r>
            <a:r>
              <a:rPr lang="zh-CN" altLang="en-US" sz="2800" b="1"/>
              <a:t>注入与防</a:t>
            </a:r>
            <a:r>
              <a:rPr lang="en-US" altLang="zh-CN" sz="2800" b="1"/>
              <a:t>sql</a:t>
            </a:r>
            <a:r>
              <a:rPr lang="zh-CN" altLang="en-US" sz="2800" b="1"/>
              <a:t>注入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PDO</a:t>
            </a:r>
            <a:r>
              <a:rPr lang="zh-CN" altLang="en-US" sz="2800" b="1">
                <a:solidFill>
                  <a:srgbClr val="FF0000"/>
                </a:solidFill>
              </a:rPr>
              <a:t>预处理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事务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PDO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小结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914400" lvl="1" indent="-457200">
              <a:lnSpc>
                <a:spcPct val="130000"/>
              </a:lnSpc>
              <a:buClr>
                <a:srgbClr val="92D050"/>
              </a:buClr>
              <a:buFont typeface="Arial" pitchFamily="34" charset="0"/>
              <a:buChar char="•"/>
              <a:defRPr/>
            </a:pPr>
            <a:endParaRPr lang="en-US" altLang="zh-CN" sz="240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4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如果应用程序只使用预处理语句，可以确保不会发生</a:t>
            </a:r>
            <a:r>
              <a:rPr lang="en-US" altLang="zh-CN"/>
              <a:t>SQL </a:t>
            </a:r>
            <a:r>
              <a:rPr lang="zh-CN" altLang="en-US"/>
              <a:t>注入</a:t>
            </a:r>
            <a:endParaRPr lang="en-US" altLang="zh-CN"/>
          </a:p>
          <a:p>
            <a:pPr lvl="1"/>
            <a:r>
              <a:rPr lang="zh-CN" altLang="en-US"/>
              <a:t>提供给预处理语句的参数不需要用引号括起来，驱动程序会自动处理</a:t>
            </a:r>
            <a:endParaRPr lang="en-US" altLang="zh-CN"/>
          </a:p>
          <a:p>
            <a:pPr lvl="1"/>
            <a:r>
              <a:rPr lang="zh-CN" altLang="en-US"/>
              <a:t>很多成熟的数据库都支持预处理语句</a:t>
            </a:r>
            <a:endParaRPr lang="en-US" altLang="zh-CN"/>
          </a:p>
          <a:p>
            <a:r>
              <a:rPr lang="zh-CN" altLang="en-US"/>
              <a:t>预处理语句</a:t>
            </a:r>
            <a:endParaRPr lang="en-US" altLang="zh-CN"/>
          </a:p>
          <a:p>
            <a:pPr lvl="1"/>
            <a:r>
              <a:rPr lang="zh-CN" altLang="en-US"/>
              <a:t>查询仅需解析（或预处理）一次，但可以用相同或不同的参数执行多次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预处理实例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4" y="1600200"/>
            <a:ext cx="8330374" cy="39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ED 2009">
    <a:dk1>
      <a:sysClr val="windowText" lastClr="000000"/>
    </a:dk1>
    <a:lt1>
      <a:sysClr val="window" lastClr="FFFFFF"/>
    </a:lt1>
    <a:dk2>
      <a:srgbClr val="5F5F5F"/>
    </a:dk2>
    <a:lt2>
      <a:srgbClr val="075198"/>
    </a:lt2>
    <a:accent1>
      <a:srgbClr val="075198"/>
    </a:accent1>
    <a:accent2>
      <a:srgbClr val="6CAE30"/>
    </a:accent2>
    <a:accent3>
      <a:srgbClr val="DE8400"/>
    </a:accent3>
    <a:accent4>
      <a:srgbClr val="B30000"/>
    </a:accent4>
    <a:accent5>
      <a:srgbClr val="000000"/>
    </a:accent5>
    <a:accent6>
      <a:srgbClr val="808080"/>
    </a:accent6>
    <a:hlink>
      <a:srgbClr val="FA9500"/>
    </a:hlink>
    <a:folHlink>
      <a:srgbClr val="F0ED7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全屏显示(4:3)</PresentationFormat>
  <Paragraphs>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第9章  PDO方式操作数据库（二）</vt:lpstr>
      <vt:lpstr>本节内容</vt:lpstr>
      <vt:lpstr>sql注入的危害</vt:lpstr>
      <vt:lpstr>sql注入原理</vt:lpstr>
      <vt:lpstr>sql注入原理</vt:lpstr>
      <vt:lpstr>防sql注入</vt:lpstr>
      <vt:lpstr>本节内容</vt:lpstr>
      <vt:lpstr>PDO预处理</vt:lpstr>
      <vt:lpstr>PDO预处理实例</vt:lpstr>
      <vt:lpstr>PDO预处理实例</vt:lpstr>
      <vt:lpstr>本节内容</vt:lpstr>
      <vt:lpstr>事务</vt:lpstr>
      <vt:lpstr>事务相关操作</vt:lpstr>
      <vt:lpstr>事务相关操作</vt:lpstr>
      <vt:lpstr>本节内容</vt:lpstr>
      <vt:lpstr>PDO小结</vt:lpstr>
      <vt:lpstr>PDO类的方法</vt:lpstr>
      <vt:lpstr>PDOStatement类的方法</vt:lpstr>
      <vt:lpstr>PDOException继承的方法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2017-05-04T06:52:59Z</dcterms:modified>
  <cp:contentStatus/>
</cp:coreProperties>
</file>