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71" r:id="rId17"/>
    <p:sldId id="277" r:id="rId18"/>
    <p:sldId id="276" r:id="rId19"/>
    <p:sldId id="2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第二讲 </a:t>
            </a:r>
            <a:r>
              <a:rPr lang="zh-CN" altLang="en-US" sz="2800" dirty="0"/>
              <a:t>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39330"/>
              </p:ext>
            </p:extLst>
          </p:nvPr>
        </p:nvGraphicFramePr>
        <p:xfrm>
          <a:off x="838200" y="1638007"/>
          <a:ext cx="10515600" cy="501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437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89163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--prefix=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--with-config-file-path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配置文件</a:t>
                      </a:r>
                      <a:r>
                        <a:rPr lang="en-US" altLang="zh-CN" dirty="0"/>
                        <a:t>php.ini</a:t>
                      </a:r>
                      <a:r>
                        <a:rPr lang="zh-CN" altLang="en-US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--with-apxs2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编译共享的</a:t>
                      </a:r>
                      <a:r>
                        <a:rPr lang="en-US" altLang="zh-CN" dirty="0"/>
                        <a:t>Apache2.0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--enable-sockets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支持</a:t>
                      </a:r>
                      <a:r>
                        <a:rPr lang="en-US" altLang="zh-CN" dirty="0"/>
                        <a:t>sockets</a:t>
                      </a:r>
                      <a:r>
                        <a:rPr lang="zh-CN" altLang="en-US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--enable-fpm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fpm SAPI</a:t>
                      </a:r>
                      <a:r>
                        <a:rPr lang="zh-CN" altLang="en-US" dirty="0"/>
                        <a:t>，用于</a:t>
                      </a:r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等</a:t>
                      </a:r>
                      <a:r>
                        <a:rPr lang="en-US" altLang="zh-CN" dirty="0"/>
                        <a:t>CGI</a:t>
                      </a:r>
                      <a:r>
                        <a:rPr lang="zh-CN" altLang="en-US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mysqlnd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编译</a:t>
                      </a:r>
                      <a:r>
                        <a:rPr lang="en-US" altLang="zh-CN" dirty="0" err="1"/>
                        <a:t>mysqlnd</a:t>
                      </a:r>
                      <a:r>
                        <a:rPr lang="zh-CN" altLang="en-US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51038"/>
              </p:ext>
            </p:extLst>
          </p:nvPr>
        </p:nvGraphicFramePr>
        <p:xfrm>
          <a:off x="825623" y="1651245"/>
          <a:ext cx="10528177" cy="452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45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9871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pcntl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sysvmsg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sysvshm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Unix</a:t>
                      </a:r>
                      <a:r>
                        <a:rPr lang="zh-CN" altLang="en-US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此扩展对</a:t>
                      </a:r>
                      <a:r>
                        <a:rPr lang="en-US" altLang="zh-CN" dirty="0"/>
                        <a:t>System V IPC</a:t>
                      </a:r>
                      <a:r>
                        <a:rPr lang="zh-CN" altLang="en-US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mbstring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多字节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在以后的课件中使用</a:t>
            </a:r>
            <a:r>
              <a:rPr lang="en-US" altLang="zh-CN" sz="2000" dirty="0"/>
              <a:t>PHP_INSTALL_DIR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这里使用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/php-7112</a:t>
            </a:r>
            <a:r>
              <a:rPr lang="zh-CN" altLang="en-US" sz="2000" dirty="0"/>
              <a:t>作为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的安装目录，</a:t>
            </a:r>
            <a:r>
              <a:rPr lang="en-US" altLang="zh-CN" sz="2000" dirty="0"/>
              <a:t>php-7112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的版本号为</a:t>
            </a:r>
            <a:r>
              <a:rPr lang="en-US" altLang="zh-CN" sz="2000" dirty="0"/>
              <a:t>7.1.12</a:t>
            </a:r>
            <a:r>
              <a:rPr lang="zh-CN" altLang="en-US" sz="2000" dirty="0"/>
              <a:t>，以后编译新的版本可以使用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-[</a:t>
            </a:r>
            <a:r>
              <a:rPr lang="zh-CN" altLang="en-US" sz="2000" dirty="0"/>
              <a:t>版本号</a:t>
            </a:r>
            <a:r>
              <a:rPr lang="en-US" altLang="zh-CN" sz="2000" dirty="0"/>
              <a:t>]</a:t>
            </a:r>
            <a:r>
              <a:rPr lang="zh-CN" altLang="en-US" sz="2000" dirty="0"/>
              <a:t>的形式，互相不冲突。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目录是自己创建的，在根目录下创建为的是可移植环境，不要在用户主目录下创建，这会带来权限，移植的麻烦。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以后编译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也放在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运行脚本：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/php-721 --enable-</a:t>
            </a:r>
            <a:r>
              <a:rPr lang="en-US" altLang="zh-CN" sz="1600" dirty="0" err="1"/>
              <a:t>bcmath</a:t>
            </a:r>
            <a:r>
              <a:rPr lang="en-US" altLang="zh-CN" sz="1600" dirty="0"/>
              <a:t> --enable-calendar --enable-fpm --enable-ftp --enable-</a:t>
            </a:r>
            <a:r>
              <a:rPr lang="en-US" altLang="zh-CN" sz="1600" dirty="0" err="1"/>
              <a:t>mbstring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pcntl</a:t>
            </a:r>
            <a:r>
              <a:rPr lang="en-US" altLang="zh-CN" sz="1600" dirty="0"/>
              <a:t> --enable-soap --enable-sockets --enable-static --enable-</a:t>
            </a:r>
            <a:r>
              <a:rPr lang="en-US" altLang="zh-CN" sz="1600" dirty="0" err="1"/>
              <a:t>sysvsem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sysvshm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sysvmsg</a:t>
            </a:r>
            <a:r>
              <a:rPr lang="en-US" altLang="zh-CN" sz="1600" dirty="0"/>
              <a:t> --enable-zip 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运行此配置脚本，会自动检测编译环境，并把安装路径设置为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/php-721</a:t>
            </a:r>
            <a:r>
              <a:rPr lang="zh-CN" altLang="en-US" sz="2000" dirty="0"/>
              <a:t>，同时开启相应的扩展支持。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源代码目录中的</a:t>
            </a:r>
            <a:r>
              <a:rPr lang="en-US" altLang="zh-CN" sz="2000" dirty="0" err="1"/>
              <a:t>ext</a:t>
            </a:r>
            <a:r>
              <a:rPr lang="zh-CN" altLang="en-US" sz="2000" dirty="0"/>
              <a:t>下有官方提供的扩展，如果是其他扩展可以去</a:t>
            </a:r>
            <a:r>
              <a:rPr lang="en-US" altLang="zh-CN" sz="2000" dirty="0" err="1"/>
              <a:t>pecl</a:t>
            </a:r>
            <a:r>
              <a:rPr lang="zh-CN" altLang="en-US" sz="2000" dirty="0"/>
              <a:t>网站上下载。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扩展编译的基本流程：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PHP_INSTALL_DIR/bin/</a:t>
            </a:r>
            <a:r>
              <a:rPr lang="en-US" altLang="zh-CN" sz="1600" dirty="0" err="1"/>
              <a:t>phpize</a:t>
            </a:r>
            <a:r>
              <a:rPr lang="en-US" altLang="zh-CN" sz="1600" dirty="0"/>
              <a:t>  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环境检测，并生成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文件，后面的参数会根据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确定编译环境，安装目录等信息。运行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根据不同扩展还需要其他参数，需要根据具体扩展决定。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*</a:t>
            </a:r>
            <a:r>
              <a:rPr lang="en-US" altLang="zh-CN" sz="1600" dirty="0"/>
              <a:t>/</a:t>
            </a:r>
          </a:p>
          <a:p>
            <a:pPr marL="457200" lvl="1" indent="0">
              <a:buNone/>
            </a:pPr>
            <a:r>
              <a:rPr lang="en-US" altLang="zh-CN" sz="1600" dirty="0"/>
              <a:t>./configure 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 //</a:t>
            </a:r>
            <a:r>
              <a:rPr lang="zh-CN" altLang="en-US" sz="1600" dirty="0"/>
              <a:t>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 make  install  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安装扩展其实就是把</a:t>
            </a:r>
            <a:r>
              <a:rPr lang="en-US" altLang="zh-CN" sz="1600" dirty="0"/>
              <a:t>modules/</a:t>
            </a:r>
            <a:r>
              <a:rPr lang="zh-CN" altLang="en-US" sz="1600" dirty="0"/>
              <a:t>下的</a:t>
            </a:r>
            <a:r>
              <a:rPr lang="en-US" altLang="zh-CN" sz="1600" dirty="0"/>
              <a:t>.so</a:t>
            </a:r>
            <a:r>
              <a:rPr lang="zh-CN" altLang="en-US" sz="1600" dirty="0"/>
              <a:t>文件复制到</a:t>
            </a:r>
            <a:r>
              <a:rPr lang="en-US" altLang="zh-CN" sz="1600" dirty="0"/>
              <a:t>PHP</a:t>
            </a:r>
            <a:r>
              <a:rPr lang="zh-CN" altLang="en-US" sz="1600" dirty="0"/>
              <a:t>的扩展目录下，由于</a:t>
            </a:r>
            <a:r>
              <a:rPr lang="en-US" altLang="zh-CN" sz="1600" dirty="0"/>
              <a:t>configure</a:t>
            </a:r>
            <a:r>
              <a:rPr lang="zh-CN" altLang="en-US" sz="1600" dirty="0"/>
              <a:t>已经从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确定了扩展目录并写入到了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文件，所以</a:t>
            </a:r>
            <a:r>
              <a:rPr lang="en-US" altLang="zh-CN" sz="1600" dirty="0"/>
              <a:t>make  install</a:t>
            </a:r>
            <a:r>
              <a:rPr lang="zh-CN" altLang="en-US" sz="1600" dirty="0"/>
              <a:t>会自动复制过去。这一步直接使用</a:t>
            </a:r>
            <a:r>
              <a:rPr lang="en-US" altLang="zh-CN" sz="1600" dirty="0" err="1"/>
              <a:t>cp</a:t>
            </a:r>
            <a:r>
              <a:rPr lang="zh-CN" altLang="en-US" sz="1600" dirty="0"/>
              <a:t>命令复制过去也是可以的。</a:t>
            </a:r>
            <a:r>
              <a:rPr lang="en-US" altLang="zh-CN" sz="1600" dirty="0"/>
              <a:t>PHP</a:t>
            </a:r>
            <a:r>
              <a:rPr lang="zh-CN" altLang="en-US" sz="1600" dirty="0"/>
              <a:t>编译安装后的扩展目录在</a:t>
            </a:r>
            <a:r>
              <a:rPr lang="en-US" altLang="zh-CN" sz="1600" dirty="0"/>
              <a:t>PHP_INSTALL_DIR/lib/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/extensions/no-debug-non-zts-20160303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</a:t>
            </a:r>
            <a:r>
              <a:rPr lang="en-US" altLang="zh-CN" dirty="0" err="1"/>
              <a:t>pdo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依次运行：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/>
              <a:t>PHP_INSTALL_DIR/</a:t>
            </a:r>
            <a:r>
              <a:rPr lang="en-US" altLang="zh-CN" sz="1600" dirty="0"/>
              <a:t>bin/</a:t>
            </a:r>
            <a:r>
              <a:rPr lang="en-US" altLang="zh-CN" sz="1600" dirty="0" err="1"/>
              <a:t>phpize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./configure</a:t>
            </a:r>
            <a:r>
              <a:rPr lang="zh-CN" altLang="en-US" sz="1600" dirty="0"/>
              <a:t> </a:t>
            </a:r>
            <a:r>
              <a:rPr lang="en-US" altLang="zh-CN" sz="1600" dirty="0"/>
              <a:t>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根据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文件进行编译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配置文件默认在安装目录下的</a:t>
            </a:r>
            <a:r>
              <a:rPr lang="en-US" altLang="zh-CN" sz="2000" dirty="0"/>
              <a:t>lib/php.ini</a:t>
            </a:r>
          </a:p>
          <a:p>
            <a:endParaRPr lang="en-US" altLang="zh-CN" sz="2000" dirty="0"/>
          </a:p>
          <a:p>
            <a:r>
              <a:rPr lang="zh-CN" altLang="en-US" sz="2000" dirty="0"/>
              <a:t>打开配置文件，找到</a:t>
            </a:r>
            <a:r>
              <a:rPr lang="en-US" altLang="zh-CN" sz="2000" dirty="0"/>
              <a:t>extension</a:t>
            </a:r>
            <a:r>
              <a:rPr lang="zh-CN" altLang="en-US" sz="2000" dirty="0"/>
              <a:t>相关的部分，加入</a:t>
            </a:r>
            <a:r>
              <a:rPr lang="en-US" altLang="zh-CN" sz="2000" dirty="0"/>
              <a:t>extension=pdo.so</a:t>
            </a:r>
            <a:r>
              <a:rPr lang="zh-CN" altLang="en-US" sz="2000" dirty="0"/>
              <a:t>即可启用</a:t>
            </a:r>
            <a:r>
              <a:rPr lang="en-US" altLang="zh-CN" sz="2000" dirty="0" err="1"/>
              <a:t>pdo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配置示例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extension=pdo.so</a:t>
            </a:r>
          </a:p>
          <a:p>
            <a:pPr marL="457200" lvl="1" indent="0">
              <a:buNone/>
            </a:pPr>
            <a:r>
              <a:rPr lang="en-US" altLang="zh-CN" sz="1600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PHP-FPM</a:t>
            </a:r>
            <a:r>
              <a:rPr lang="zh-CN" altLang="en-US" sz="2000" dirty="0"/>
              <a:t>的管理在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PHP_INSTALL_DIR/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/run/</a:t>
            </a:r>
            <a:r>
              <a:rPr lang="en-US" altLang="zh-CN" sz="2000" dirty="0" err="1"/>
              <a:t>php-fpm.pid</a:t>
            </a:r>
            <a:r>
              <a:rPr lang="zh-CN" altLang="en-US" sz="2000" dirty="0"/>
              <a:t>记录了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，通过获取</a:t>
            </a:r>
            <a:r>
              <a:rPr lang="en-US" altLang="zh-CN" sz="2000" dirty="0"/>
              <a:t>PID</a:t>
            </a:r>
            <a:r>
              <a:rPr lang="zh-CN" altLang="en-US" sz="2000" dirty="0"/>
              <a:t>可以控制进程的重启，退出，重新加载配置文件的操作。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管理脚本代码无法在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展示，参看实际代码文件。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/>
              <a:t>apt-get</a:t>
            </a:r>
            <a:r>
              <a:rPr lang="zh-CN" altLang="en-US" sz="2000" dirty="0"/>
              <a:t>可以直接安装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/>
              <a:t>PHP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。直接就构建了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环境，而且编译配置等很麻烦，但是为何还要自己手动编译？</a:t>
            </a:r>
            <a:endParaRPr lang="en-US" altLang="zh-CN" sz="2000" dirty="0"/>
          </a:p>
          <a:p>
            <a:endParaRPr lang="en-US" altLang="zh-CN" sz="20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直接安装的方式是不能选择版本的，只能使用软件源提供的版本，</a:t>
            </a:r>
            <a:r>
              <a:rPr lang="en-US" altLang="zh-CN" sz="1800" dirty="0"/>
              <a:t>Ubuntu</a:t>
            </a:r>
            <a:r>
              <a:rPr lang="zh-CN" altLang="en-US" sz="1800" dirty="0"/>
              <a:t>上使用编译好的</a:t>
            </a:r>
            <a:r>
              <a:rPr lang="en-US" altLang="zh-CN" sz="1800" dirty="0"/>
              <a:t>deb</a:t>
            </a:r>
            <a:r>
              <a:rPr lang="zh-CN" altLang="en-US" sz="1800" dirty="0"/>
              <a:t>软件包。如果系统依赖某些版本提供的功能，只能使用编译安装的方式。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软件安装配置分散在多处，管理不方便。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可移植性差，更换系统需要重新安装，如果安装过程中出现问题，解决起来很麻烦。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4692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打开 </a:t>
            </a:r>
            <a:r>
              <a:rPr lang="en-US" altLang="zh-CN" sz="2000" dirty="0"/>
              <a:t>http://php.net </a:t>
            </a:r>
            <a:r>
              <a:rPr lang="zh-CN" altLang="en-US" sz="2000" dirty="0"/>
              <a:t>网址下载</a:t>
            </a:r>
            <a:r>
              <a:rPr lang="en-US" altLang="zh-CN" sz="2000" dirty="0"/>
              <a:t>PHP7</a:t>
            </a:r>
            <a:r>
              <a:rPr lang="zh-CN" altLang="en-US" sz="2000" dirty="0"/>
              <a:t>稳定版源代码</a:t>
            </a:r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PHP7</a:t>
            </a:r>
            <a:r>
              <a:rPr lang="zh-CN" altLang="en-US" sz="2000" dirty="0"/>
              <a:t>主要有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个版本：</a:t>
            </a:r>
            <a:r>
              <a:rPr lang="en-US" altLang="zh-CN" sz="2000" dirty="0"/>
              <a:t>PHP7.0</a:t>
            </a:r>
            <a:r>
              <a:rPr lang="zh-CN" altLang="en-US" sz="2000" dirty="0"/>
              <a:t>，</a:t>
            </a:r>
            <a:r>
              <a:rPr lang="en-US" altLang="zh-CN" sz="2000" dirty="0"/>
              <a:t>PHP7.1</a:t>
            </a:r>
            <a:r>
              <a:rPr lang="zh-CN" altLang="en-US" sz="2000" dirty="0"/>
              <a:t>，</a:t>
            </a:r>
            <a:r>
              <a:rPr lang="en-US" altLang="zh-CN" sz="2000" dirty="0"/>
              <a:t>PHP7.2</a:t>
            </a:r>
          </a:p>
          <a:p>
            <a:r>
              <a:rPr lang="zh-CN" altLang="en-US" sz="2000" dirty="0"/>
              <a:t>三个不同版本有一些功能区别，具体见</a:t>
            </a:r>
            <a:r>
              <a:rPr lang="en-US" altLang="zh-CN" sz="2000" dirty="0"/>
              <a:t>PHP</a:t>
            </a:r>
            <a:r>
              <a:rPr lang="zh-CN" altLang="en-US" sz="2000" dirty="0"/>
              <a:t>开发者手册</a:t>
            </a:r>
            <a:endParaRPr lang="en-US" altLang="zh-CN" sz="2000" dirty="0"/>
          </a:p>
          <a:p>
            <a:r>
              <a:rPr lang="en-US" altLang="zh-CN" sz="2000" dirty="0"/>
              <a:t>PHP7.2</a:t>
            </a:r>
            <a:r>
              <a:rPr lang="zh-CN" altLang="en-US" sz="2000" dirty="0"/>
              <a:t>变化较大，主要有：</a:t>
            </a:r>
            <a:endParaRPr lang="en-US" altLang="zh-CN" sz="2000" dirty="0"/>
          </a:p>
          <a:p>
            <a:pPr lvl="1"/>
            <a:r>
              <a:rPr lang="zh-CN" altLang="en-US" sz="1800" dirty="0"/>
              <a:t>底层引擎加入一些宏指令</a:t>
            </a:r>
            <a:endParaRPr lang="en-US" altLang="zh-CN" sz="1800" dirty="0"/>
          </a:p>
          <a:p>
            <a:pPr lvl="1"/>
            <a:r>
              <a:rPr lang="zh-CN" altLang="en-US" sz="1800" dirty="0"/>
              <a:t>移除</a:t>
            </a:r>
            <a:r>
              <a:rPr lang="en-US" altLang="zh-CN" sz="1800" dirty="0" err="1"/>
              <a:t>mcrypt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lvl="1"/>
            <a:r>
              <a:rPr lang="zh-CN" altLang="en-US" sz="1800" dirty="0"/>
              <a:t>加入</a:t>
            </a:r>
            <a:r>
              <a:rPr lang="en-US" altLang="zh-CN" sz="1800" dirty="0"/>
              <a:t>sodium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如何选择：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1800" dirty="0"/>
              <a:t>CMS</a:t>
            </a:r>
            <a:r>
              <a:rPr lang="zh-CN" altLang="en-US" sz="1800" dirty="0"/>
              <a:t>等可以升级到</a:t>
            </a:r>
            <a:r>
              <a:rPr lang="en-US" altLang="zh-CN" sz="1800" dirty="0"/>
              <a:t>PHP7.0</a:t>
            </a:r>
            <a:r>
              <a:rPr lang="zh-CN" altLang="en-US" sz="1800" dirty="0"/>
              <a:t>，对于</a:t>
            </a:r>
            <a:r>
              <a:rPr lang="en-US" altLang="zh-CN" sz="1800" dirty="0"/>
              <a:t>PHP7.1+</a:t>
            </a:r>
            <a:r>
              <a:rPr lang="zh-CN" altLang="en-US" sz="1800" dirty="0"/>
              <a:t>版本支持还比较弱。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我们这里选择</a:t>
            </a:r>
            <a:r>
              <a:rPr lang="en-US" altLang="zh-CN" sz="1800" dirty="0"/>
              <a:t>PHP7.1</a:t>
            </a:r>
            <a:r>
              <a:rPr lang="zh-CN" altLang="en-US" sz="1800" dirty="0"/>
              <a:t>进行编译，待熟悉之后，同学们自行编译</a:t>
            </a:r>
            <a:r>
              <a:rPr lang="en-US" altLang="zh-CN" sz="18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解压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源代码，列出文件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2C259-BFE4-4C55-8B00-250D56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4" y="2006353"/>
            <a:ext cx="10447686" cy="4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290129"/>
              </p:ext>
            </p:extLst>
          </p:nvPr>
        </p:nvGraphicFramePr>
        <p:xfrm>
          <a:off x="838200" y="1655763"/>
          <a:ext cx="10515600" cy="4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638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25962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目录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build/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ext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zend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sapi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服务编程接口，程序由此开始执行，提供了</a:t>
                      </a:r>
                      <a:r>
                        <a:rPr lang="en-US" altLang="zh-CN" dirty="0" err="1"/>
                        <a:t>cgi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cli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fpm</a:t>
                      </a:r>
                      <a:r>
                        <a:rPr lang="zh-CN" altLang="en-US" dirty="0"/>
                        <a:t>等入口方式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配置文件，用于编译初始化，并生成</a:t>
                      </a:r>
                      <a:r>
                        <a:rPr lang="en-US" altLang="zh-CN" dirty="0" err="1"/>
                        <a:t>makefile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Ubuntu 16.04</a:t>
            </a:r>
          </a:p>
          <a:p>
            <a:r>
              <a:rPr lang="zh-CN" altLang="en-US" sz="2000" dirty="0"/>
              <a:t>编译软件：</a:t>
            </a:r>
            <a:r>
              <a:rPr lang="en-US" altLang="zh-CN" sz="2000" dirty="0" err="1"/>
              <a:t>gcc</a:t>
            </a:r>
            <a:endParaRPr lang="en-US" altLang="zh-CN" sz="2000" dirty="0"/>
          </a:p>
          <a:p>
            <a:r>
              <a:rPr lang="zh-CN" altLang="en-US" sz="2000" dirty="0"/>
              <a:t>其他软件：</a:t>
            </a:r>
            <a:r>
              <a:rPr lang="en-US" altLang="zh-CN" sz="2000" dirty="0"/>
              <a:t>make 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autoconf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pkg</a:t>
            </a:r>
            <a:r>
              <a:rPr lang="en-US" altLang="zh-CN" sz="2000" dirty="0"/>
              <a:t>-config</a:t>
            </a:r>
          </a:p>
          <a:p>
            <a:r>
              <a:rPr lang="zh-CN" altLang="en-US" sz="2000" dirty="0"/>
              <a:t>安装依赖软件：</a:t>
            </a:r>
            <a:endParaRPr lang="en-US" altLang="zh-CN" sz="2000" dirty="0"/>
          </a:p>
          <a:p>
            <a:pPr lvl="1"/>
            <a:r>
              <a:rPr lang="en-US" altLang="zh-CN" sz="1600" dirty="0"/>
              <a:t>Ubuntu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apt-get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  <a:p>
            <a:pPr lvl="1"/>
            <a:r>
              <a:rPr lang="en-US" altLang="zh-CN" sz="1600" dirty="0"/>
              <a:t>CentOS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yum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可以使用</a:t>
            </a:r>
            <a:r>
              <a:rPr lang="en-US" altLang="zh-CN" sz="2000" dirty="0"/>
              <a:t>Vim</a:t>
            </a:r>
            <a:r>
              <a:rPr lang="zh-CN" altLang="en-US" sz="2000" dirty="0"/>
              <a:t>打开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文件，此文件是具有可执行权限的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r>
              <a:rPr lang="en-US" altLang="zh-CN" sz="2000" dirty="0"/>
              <a:t>configure</a:t>
            </a:r>
            <a:r>
              <a:rPr lang="zh-CN" altLang="en-US" sz="2000" dirty="0"/>
              <a:t>文件是编译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的初始化配置脚本</a:t>
            </a:r>
            <a:endParaRPr lang="en-US" altLang="zh-CN" sz="2000" dirty="0"/>
          </a:p>
          <a:p>
            <a:pPr lvl="1"/>
            <a:r>
              <a:rPr lang="zh-CN" altLang="en-US" sz="1600" dirty="0"/>
              <a:t>配置编译参数</a:t>
            </a:r>
            <a:endParaRPr lang="en-US" altLang="zh-CN" sz="1600" dirty="0"/>
          </a:p>
          <a:p>
            <a:pPr lvl="1"/>
            <a:r>
              <a:rPr lang="zh-CN" altLang="en-US" sz="1600" dirty="0"/>
              <a:t>编译环境检测</a:t>
            </a:r>
            <a:endParaRPr lang="en-US" altLang="zh-CN" sz="1600" dirty="0"/>
          </a:p>
          <a:p>
            <a:pPr lvl="1"/>
            <a:r>
              <a:rPr lang="zh-CN" altLang="en-US" sz="1600" dirty="0"/>
              <a:t>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zh-CN" altLang="en-US" sz="2000" dirty="0"/>
              <a:t>使用：</a:t>
            </a:r>
            <a:endParaRPr lang="en-US" altLang="zh-CN" sz="2000" dirty="0"/>
          </a:p>
          <a:p>
            <a:pPr lvl="1"/>
            <a:r>
              <a:rPr lang="zh-CN" altLang="en-US" sz="1600" dirty="0"/>
              <a:t>在命令终端切换</a:t>
            </a:r>
            <a:r>
              <a:rPr lang="en-US" altLang="zh-CN" sz="1600" dirty="0"/>
              <a:t>PHP</a:t>
            </a:r>
            <a:r>
              <a:rPr lang="zh-CN" altLang="en-US" sz="1600" dirty="0"/>
              <a:t>源代码目录，运行 </a:t>
            </a:r>
            <a:r>
              <a:rPr lang="en-US" altLang="zh-CN" sz="1600" dirty="0"/>
              <a:t>./configure –help</a:t>
            </a:r>
            <a:r>
              <a:rPr lang="zh-CN" altLang="en-US" sz="1600" dirty="0"/>
              <a:t>可以查看配置参数以及解释</a:t>
            </a:r>
            <a:endParaRPr lang="en-US" altLang="zh-CN" sz="1600" dirty="0"/>
          </a:p>
          <a:p>
            <a:pPr lvl="1"/>
            <a:r>
              <a:rPr lang="zh-CN" altLang="en-US" sz="1600" dirty="0"/>
              <a:t>使用 </a:t>
            </a:r>
            <a:r>
              <a:rPr lang="en-US" altLang="zh-CN" sz="1600" dirty="0"/>
              <a:t>./configure –prefix=/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 –enable-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–enable-fpm ……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1123</Words>
  <Application>Microsoft Office PowerPoint</Application>
  <PresentationFormat>宽屏</PresentationFormat>
  <Paragraphs>156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编译PHP</vt:lpstr>
      <vt:lpstr>编译PHP扩展的过程</vt:lpstr>
      <vt:lpstr>编译PHP扩展pdo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117</cp:revision>
  <cp:lastPrinted>2018-01-27T19:05:55Z</cp:lastPrinted>
  <dcterms:created xsi:type="dcterms:W3CDTF">2017-12-10T11:51:32Z</dcterms:created>
  <dcterms:modified xsi:type="dcterms:W3CDTF">2018-03-03T15:34:30Z</dcterms:modified>
</cp:coreProperties>
</file>