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92" r:id="rId3"/>
    <p:sldId id="293" r:id="rId4"/>
    <p:sldId id="294" r:id="rId5"/>
    <p:sldId id="288" r:id="rId6"/>
    <p:sldId id="304" r:id="rId7"/>
    <p:sldId id="295" r:id="rId8"/>
    <p:sldId id="299" r:id="rId9"/>
    <p:sldId id="303" r:id="rId10"/>
    <p:sldId id="302" r:id="rId11"/>
    <p:sldId id="30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5D5"/>
    <a:srgbClr val="AD310F"/>
    <a:srgbClr val="B0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CEEBCD-9950-4063-A537-515D31090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F86AB-4C9A-4314-B51C-AAD4B139E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3E828-953C-4D4A-9B10-11E7329F433D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8EF48-BB5F-4AD5-BCCB-AE8531CC2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6077E-A537-47A4-935F-E8FA72A434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30E4A-87D1-4DAD-8088-35C578F07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3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C5346-22E5-4085-8130-851344A84DFF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975F3-1C40-4D40-A7FE-36EEB7CA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94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478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762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521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153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14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666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944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974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932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337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7F1A0-0452-4C02-8939-7A37F9B0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08F11-ACC3-4EC4-93B8-4EE33F46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6E55-68B1-4967-8705-96D50D57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9AB8-6412-4CED-9080-BED4491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1EA-97C6-4AFA-AC9B-20D107D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2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C05A-DA8C-4A7C-A492-D0809BD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D367E-7F2A-4FD7-9469-7C9A700B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6699F-BBC8-4B78-A229-3D8DC392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FD69-3F21-470B-AAFA-E4B4E4C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10E6-F8FC-40C0-9488-C1C9C49A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5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7B404-BAC9-4593-8465-E11AC8BDA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F81FF-A10F-40F0-A344-EC0C197FB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EFC1C-9511-4F95-86C8-1CEF677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DE7AE-7D97-4A12-9042-25D8BE0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B4BF8-C9B0-48EF-A0C5-D79BF097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8EA2-BB9B-4AF2-B89D-EF0747D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31"/>
            <a:ext cx="10515600" cy="7232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5F7A7-7224-4A7A-842D-FA53741C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4355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6D789-4F75-42DD-A76C-A8D410F853B7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2D2CA7-6B98-42E4-8791-D05722D06B09}"/>
              </a:ext>
            </a:extLst>
          </p:cNvPr>
          <p:cNvCxnSpPr/>
          <p:nvPr userDrawn="1"/>
        </p:nvCxnSpPr>
        <p:spPr>
          <a:xfrm>
            <a:off x="838200" y="1512916"/>
            <a:ext cx="1051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9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6E31-38B8-473A-8F0B-E30762E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F9F3D-2A78-439A-8552-D5CC9615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B1DD3-F19C-49EA-91E7-BA84F24D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DD96-A4D2-4CDF-9CCD-A8BCFD31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2DB5-4CCE-43F3-9031-44EB534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50C8-B8F5-4783-8C87-08A2C55F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AE49-94BE-4F45-9763-A5A7F32D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498FB-5DE7-4C57-827B-A27ABD1F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2E97A-2684-4155-AF64-ED17E16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71E2-8058-42D6-91EC-E68151E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A8003-FF80-4A8D-BD32-C2F3C4B8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7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F5CC-E472-40A0-A017-F7426460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34E77-7CF3-4B3F-A51A-167DC2D5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4DD8A-3591-47CE-BAFE-437F0031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EC5C6-D2FB-4390-A886-ED9D0B4A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31481-AB79-441F-B290-340FEB87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782B9-8F1E-4CE3-9E24-F9CE5E4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9E158-6AD9-4B81-A946-BFF6764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AD7F8-6BB3-4ACB-8BF2-E14721C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1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59809-69F0-4CB1-9B00-02B52D9D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2ADFC-8DF9-4846-8424-EAA339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F734D-6E84-4C4D-8BAD-17194BE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8A299-9834-47C7-8BE6-F84771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7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CB5974-B4F3-4CCA-B80B-9B265038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C66EC4-4183-413F-8407-C28B3BD3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ED633-56D2-476A-82F4-846F76B1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56041-A094-4A3D-BE4A-FF667B27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164A3-48CE-4D08-9991-28B62985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A656F-8481-4B0D-B2DF-F655C98D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46089-3981-4A82-B215-86D64A8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DD60C-1CAE-4F0F-9C64-5E627066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FA086-7303-4753-80FE-3065683D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C3B0B-459D-43C3-8277-066241B6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00508-1EBE-43FE-B484-AD4806BE2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E5FE2-7078-4DE5-B3AE-A71D8B1F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65445-4870-4D89-A12B-92E5E673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B2786-32B9-4A40-B9EA-4EC3CF0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D45C3-3BA1-4D78-8278-DB52923D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CDDB7-4F78-4DA3-8A16-38B457E2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578" y="861348"/>
            <a:ext cx="10515600" cy="535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122E5-49A2-444F-BFA7-D7B990EE0561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EED1BB-626A-4642-BCBE-36C635C8D8F4}"/>
              </a:ext>
            </a:extLst>
          </p:cNvPr>
          <p:cNvSpPr txBox="1"/>
          <p:nvPr/>
        </p:nvSpPr>
        <p:spPr>
          <a:xfrm>
            <a:off x="672483" y="1012055"/>
            <a:ext cx="1084703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Linux</a:t>
            </a:r>
            <a:r>
              <a:rPr lang="zh-CN" altLang="en-US" sz="3200" dirty="0"/>
              <a:t>平台</a:t>
            </a:r>
            <a:r>
              <a:rPr lang="en-US" altLang="zh-CN" sz="3200" dirty="0"/>
              <a:t>PHP</a:t>
            </a:r>
            <a:r>
              <a:rPr lang="zh-CN" altLang="en-US" sz="3200" dirty="0"/>
              <a:t>服务端开发</a:t>
            </a:r>
            <a:r>
              <a:rPr lang="en-US" altLang="zh-CN" sz="3200" dirty="0"/>
              <a:t>——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/>
          </a:p>
          <a:p>
            <a:pPr algn="ctr"/>
            <a:r>
              <a:rPr lang="zh-CN" altLang="en-US" sz="2800"/>
              <a:t>第十八讲 </a:t>
            </a:r>
            <a:r>
              <a:rPr lang="en-US" altLang="zh-CN" sz="2800"/>
              <a:t>HTTPS</a:t>
            </a:r>
            <a:r>
              <a:rPr lang="zh-CN" altLang="en-US" sz="2800"/>
              <a:t>和</a:t>
            </a:r>
            <a:r>
              <a:rPr lang="en-US" altLang="zh-CN" sz="2800"/>
              <a:t>HTTP2.0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34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连接关闭：</a:t>
            </a:r>
            <a:r>
              <a:rPr lang="en-US" altLang="zh-CN" dirty="0" err="1"/>
              <a:t>onClose</a:t>
            </a:r>
            <a:r>
              <a:rPr lang="zh-CN" altLang="en-US" dirty="0"/>
              <a:t>事件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关闭连接要从</a:t>
            </a:r>
            <a:r>
              <a:rPr lang="en-US" altLang="zh-CN" sz="2000" dirty="0"/>
              <a:t>Memcached</a:t>
            </a:r>
            <a:r>
              <a:rPr lang="zh-CN" altLang="en-US" sz="2000" dirty="0"/>
              <a:t>去除缓存数据。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82DC60-C94A-4DD4-95DC-C3AD7F476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517633"/>
            <a:ext cx="10014621" cy="138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629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处理</a:t>
            </a:r>
            <a:r>
              <a:rPr lang="en-US" altLang="zh-CN" dirty="0"/>
              <a:t>SIGTERM</a:t>
            </a:r>
            <a:r>
              <a:rPr lang="zh-CN" altLang="en-US" dirty="0"/>
              <a:t>信号：</a:t>
            </a:r>
            <a:r>
              <a:rPr lang="en-US" altLang="zh-CN" dirty="0" err="1"/>
              <a:t>onShutdown</a:t>
            </a:r>
            <a:r>
              <a:rPr lang="zh-CN" altLang="en-US" dirty="0"/>
              <a:t>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D66112-A95E-43A5-BEC1-800B737F8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进程捕获到</a:t>
            </a:r>
            <a:r>
              <a:rPr lang="en-US" altLang="zh-CN" sz="2000" dirty="0"/>
              <a:t>SIGTERM</a:t>
            </a:r>
            <a:r>
              <a:rPr lang="zh-CN" altLang="en-US" sz="2000" dirty="0"/>
              <a:t>信号要做后续处理。</a:t>
            </a:r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48384AC-A8CE-40D4-AD37-7E289DB67E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57035"/>
            <a:ext cx="10596402" cy="172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8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实现方式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类型：很简单的聊天室程序。先不做验证功能，仅仅基于连接。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使用</a:t>
            </a:r>
            <a:r>
              <a:rPr lang="en-US" altLang="zh-CN" sz="2000" dirty="0" err="1"/>
              <a:t>Swoole</a:t>
            </a:r>
            <a:r>
              <a:rPr lang="en-US" altLang="zh-CN" sz="2000" dirty="0"/>
              <a:t> + </a:t>
            </a:r>
            <a:r>
              <a:rPr lang="en-US" altLang="zh-CN" sz="2000" dirty="0" err="1"/>
              <a:t>Websocket</a:t>
            </a:r>
            <a:r>
              <a:rPr lang="zh-CN" altLang="en-US" sz="2000" dirty="0"/>
              <a:t>协议可以实现服务器实时推送。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使用</a:t>
            </a:r>
            <a:r>
              <a:rPr lang="en-US" altLang="zh-CN" sz="2000" dirty="0"/>
              <a:t>Memcached</a:t>
            </a:r>
            <a:r>
              <a:rPr lang="zh-CN" altLang="en-US" sz="2000" dirty="0"/>
              <a:t>缓存连接信息。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使用一个简单的通信协议。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服务器接收到数据，直接转发给其他成员。</a:t>
            </a:r>
            <a:endParaRPr lang="en-US" altLang="zh-CN" sz="20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38294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设计简单的通信协议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通信数据使用</a:t>
            </a:r>
            <a:r>
              <a:rPr lang="en-US" altLang="zh-CN" sz="2000" dirty="0"/>
              <a:t>JSON</a:t>
            </a:r>
            <a:r>
              <a:rPr lang="zh-CN" altLang="en-US" sz="2000" dirty="0"/>
              <a:t>格式。前端</a:t>
            </a:r>
            <a:r>
              <a:rPr lang="en-US" altLang="zh-CN" sz="2000" dirty="0"/>
              <a:t>JS</a:t>
            </a:r>
            <a:r>
              <a:rPr lang="zh-CN" altLang="en-US" sz="2000" dirty="0"/>
              <a:t>可以直接处理</a:t>
            </a:r>
            <a:r>
              <a:rPr lang="en-US" altLang="zh-CN" sz="2000" dirty="0"/>
              <a:t>JSON</a:t>
            </a:r>
            <a:r>
              <a:rPr lang="zh-CN" altLang="en-US" sz="2000" dirty="0"/>
              <a:t>数据，</a:t>
            </a:r>
            <a:r>
              <a:rPr lang="en-US" altLang="zh-CN" sz="2000" dirty="0"/>
              <a:t>PHP</a:t>
            </a:r>
            <a:r>
              <a:rPr lang="zh-CN" altLang="en-US" sz="2000" dirty="0"/>
              <a:t>使用</a:t>
            </a:r>
            <a:r>
              <a:rPr lang="en-US" altLang="zh-CN" sz="2000" dirty="0" err="1"/>
              <a:t>json</a:t>
            </a:r>
            <a:r>
              <a:rPr lang="zh-CN" altLang="en-US" sz="2000" dirty="0"/>
              <a:t>扩展也可以很方便的处理</a:t>
            </a:r>
            <a:r>
              <a:rPr lang="en-US" altLang="zh-CN" sz="2000" dirty="0"/>
              <a:t>JSON</a:t>
            </a:r>
            <a:r>
              <a:rPr lang="zh-CN" altLang="en-US" sz="2000" dirty="0"/>
              <a:t>数据。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2439E23-1169-4691-A9A7-5F55D4608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212349"/>
              </p:ext>
            </p:extLst>
          </p:nvPr>
        </p:nvGraphicFramePr>
        <p:xfrm>
          <a:off x="838200" y="2601732"/>
          <a:ext cx="10515600" cy="3843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69536153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85342688"/>
                    </a:ext>
                  </a:extLst>
                </a:gridCol>
              </a:tblGrid>
              <a:tr h="3843456">
                <a:tc>
                  <a:txBody>
                    <a:bodyPr/>
                    <a:lstStyle/>
                    <a:p>
                      <a:r>
                        <a:rPr lang="zh-CN" altLang="en-US" dirty="0"/>
                        <a:t>客户端发送：</a:t>
                      </a:r>
                      <a:endParaRPr lang="en-US" altLang="zh-CN" dirty="0"/>
                    </a:p>
                    <a:p>
                      <a:pPr lvl="1"/>
                      <a:r>
                        <a:rPr lang="en-US" altLang="zh-CN" dirty="0"/>
                        <a:t>{</a:t>
                      </a:r>
                    </a:p>
                    <a:p>
                      <a:pPr lvl="1"/>
                      <a:r>
                        <a:rPr lang="en-US" altLang="zh-CN" dirty="0"/>
                        <a:t>  </a:t>
                      </a:r>
                      <a:r>
                        <a:rPr lang="zh-CN" altLang="en-US" dirty="0"/>
                        <a:t>“</a:t>
                      </a:r>
                      <a:r>
                        <a:rPr lang="en-US" altLang="zh-CN" dirty="0" err="1"/>
                        <a:t>msg</a:t>
                      </a:r>
                      <a:r>
                        <a:rPr lang="zh-CN" altLang="en-US" dirty="0"/>
                        <a:t>”</a:t>
                      </a:r>
                      <a:r>
                        <a:rPr lang="en-US" altLang="zh-CN" dirty="0"/>
                        <a:t>:”I am </a:t>
                      </a:r>
                      <a:r>
                        <a:rPr lang="en-US" altLang="zh-CN" dirty="0" err="1"/>
                        <a:t>phper</a:t>
                      </a:r>
                      <a:r>
                        <a:rPr lang="en-US" altLang="zh-CN" dirty="0"/>
                        <a:t>”</a:t>
                      </a:r>
                    </a:p>
                    <a:p>
                      <a:pPr lvl="1"/>
                      <a:r>
                        <a:rPr lang="en-US" altLang="zh-CN" dirty="0"/>
                        <a:t>}</a:t>
                      </a:r>
                    </a:p>
                    <a:p>
                      <a:endParaRPr lang="en-US" altLang="zh-CN" dirty="0"/>
                    </a:p>
                    <a:p>
                      <a:r>
                        <a:rPr lang="zh-CN" altLang="en-US" dirty="0"/>
                        <a:t>客户端接收：</a:t>
                      </a:r>
                      <a:endParaRPr lang="en-US" altLang="zh-CN" dirty="0"/>
                    </a:p>
                    <a:p>
                      <a:pPr lvl="1"/>
                      <a:r>
                        <a:rPr lang="en-US" altLang="zh-CN" dirty="0"/>
                        <a:t>{</a:t>
                      </a:r>
                    </a:p>
                    <a:p>
                      <a:pPr lvl="1"/>
                      <a:r>
                        <a:rPr lang="en-US" altLang="zh-CN" dirty="0"/>
                        <a:t>  </a:t>
                      </a:r>
                      <a:r>
                        <a:rPr lang="zh-CN" altLang="en-US" dirty="0"/>
                        <a:t>“</a:t>
                      </a:r>
                      <a:r>
                        <a:rPr lang="en-US" altLang="zh-CN" dirty="0" err="1"/>
                        <a:t>from_id</a:t>
                      </a:r>
                      <a:r>
                        <a:rPr lang="zh-CN" altLang="en-US" dirty="0"/>
                        <a:t>” </a:t>
                      </a:r>
                      <a:r>
                        <a:rPr lang="en-US" altLang="zh-CN" dirty="0"/>
                        <a:t>: “12”,</a:t>
                      </a:r>
                    </a:p>
                    <a:p>
                      <a:pPr lvl="1"/>
                      <a:r>
                        <a:rPr lang="en-US" altLang="zh-CN" dirty="0"/>
                        <a:t>  “</a:t>
                      </a:r>
                      <a:r>
                        <a:rPr lang="en-US" altLang="zh-CN" dirty="0" err="1"/>
                        <a:t>msg</a:t>
                      </a:r>
                      <a:r>
                        <a:rPr lang="en-US" altLang="zh-CN" dirty="0"/>
                        <a:t>”:”I am </a:t>
                      </a:r>
                      <a:r>
                        <a:rPr lang="en-US" altLang="zh-CN" dirty="0" err="1"/>
                        <a:t>phper</a:t>
                      </a:r>
                      <a:r>
                        <a:rPr lang="en-US" altLang="zh-CN" dirty="0"/>
                        <a:t>”,</a:t>
                      </a:r>
                    </a:p>
                    <a:p>
                      <a:pPr lvl="1"/>
                      <a:r>
                        <a:rPr lang="en-US" altLang="zh-CN" dirty="0"/>
                        <a:t>  “msg_time”:”1456690889”</a:t>
                      </a:r>
                    </a:p>
                    <a:p>
                      <a:pPr lvl="1"/>
                      <a:r>
                        <a:rPr lang="en-US" altLang="zh-CN" dirty="0"/>
                        <a:t>}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服务器推送：</a:t>
                      </a:r>
                      <a:endParaRPr lang="en-US" altLang="zh-CN" dirty="0"/>
                    </a:p>
                    <a:p>
                      <a:pPr lvl="1"/>
                      <a:r>
                        <a:rPr lang="en-US" altLang="zh-CN" dirty="0"/>
                        <a:t>{</a:t>
                      </a:r>
                    </a:p>
                    <a:p>
                      <a:pPr lvl="1"/>
                      <a:r>
                        <a:rPr lang="en-US" altLang="zh-CN" dirty="0"/>
                        <a:t>  </a:t>
                      </a:r>
                      <a:r>
                        <a:rPr lang="zh-CN" altLang="en-US" dirty="0"/>
                        <a:t>“</a:t>
                      </a:r>
                      <a:r>
                        <a:rPr lang="en-US" altLang="zh-CN" dirty="0" err="1"/>
                        <a:t>msg</a:t>
                      </a:r>
                      <a:r>
                        <a:rPr lang="zh-CN" altLang="en-US" dirty="0"/>
                        <a:t>”</a:t>
                      </a:r>
                      <a:r>
                        <a:rPr lang="en-US" altLang="zh-CN" dirty="0"/>
                        <a:t>:”you are login as 23 id”,</a:t>
                      </a:r>
                    </a:p>
                    <a:p>
                      <a:pPr lvl="1"/>
                      <a:r>
                        <a:rPr lang="en-US" altLang="zh-CN" dirty="0"/>
                        <a:t>  “</a:t>
                      </a:r>
                      <a:r>
                        <a:rPr lang="en-US" altLang="zh-CN" dirty="0" err="1"/>
                        <a:t>msg_source”:”server</a:t>
                      </a:r>
                      <a:r>
                        <a:rPr lang="en-US" altLang="zh-CN" dirty="0"/>
                        <a:t>”</a:t>
                      </a:r>
                    </a:p>
                    <a:p>
                      <a:pPr lvl="1"/>
                      <a:r>
                        <a:rPr lang="en-US" altLang="zh-CN" dirty="0"/>
                        <a:t>}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303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45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zh-CN" altLang="en-US" dirty="0"/>
              <a:t>为何要使用</a:t>
            </a:r>
            <a:r>
              <a:rPr lang="en-US" altLang="zh-CN" dirty="0"/>
              <a:t>Memcached</a:t>
            </a:r>
            <a:r>
              <a:rPr lang="zh-CN" altLang="en-US" dirty="0"/>
              <a:t>缓存连接数据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 err="1"/>
              <a:t>Swoole</a:t>
            </a:r>
            <a:r>
              <a:rPr lang="zh-CN" altLang="en-US" sz="2000" dirty="0"/>
              <a:t>使用的是多进程。仅仅通过一个变量保存连接数据是不能保证同步的。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000" dirty="0"/>
              <a:t>管理进程会把请求按照指定规则分配给每个进程，而这样每个进程获得的连接信息是有差异的。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避免多进程的数据不能共享问题，使用一个公共的数据缓存。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018546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zh-CN" altLang="en-US" dirty="0"/>
              <a:t>设计实现分析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因为服务要在后台运行，所以要创建守护进程。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要能够处理</a:t>
            </a:r>
            <a:r>
              <a:rPr lang="en-US" altLang="zh-CN" sz="2000" dirty="0"/>
              <a:t>SIGTERM</a:t>
            </a:r>
            <a:r>
              <a:rPr lang="zh-CN" altLang="en-US" sz="2000" dirty="0"/>
              <a:t>信号，捕获信号以后，清理</a:t>
            </a:r>
            <a:r>
              <a:rPr lang="en-US" altLang="zh-CN" sz="2000" dirty="0" err="1"/>
              <a:t>memcached</a:t>
            </a:r>
            <a:r>
              <a:rPr lang="zh-CN" altLang="en-US" sz="2000" dirty="0"/>
              <a:t>缓存数据，关闭连接。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服务端程序仅仅是做转发处理。</a:t>
            </a:r>
            <a:endParaRPr lang="en-US" altLang="zh-CN" sz="2000" dirty="0"/>
          </a:p>
          <a:p>
            <a:endParaRPr lang="en-US" altLang="zh-CN" sz="16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34003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zh-CN" altLang="en-US" dirty="0"/>
              <a:t>初始化操作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开启</a:t>
            </a:r>
            <a:r>
              <a:rPr lang="en-US" altLang="zh-CN" sz="2000" dirty="0"/>
              <a:t>Memcached</a:t>
            </a:r>
            <a:r>
              <a:rPr lang="zh-CN" altLang="en-US" sz="2000" dirty="0"/>
              <a:t>连接，并初始化</a:t>
            </a:r>
            <a:r>
              <a:rPr lang="en-US" altLang="zh-CN" sz="2000" dirty="0" err="1"/>
              <a:t>websocket_server</a:t>
            </a:r>
            <a:r>
              <a:rPr lang="zh-CN" altLang="en-US" sz="2000" dirty="0"/>
              <a:t>对象。</a:t>
            </a:r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06F0ADE-08A5-43F4-A948-BB37EA568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" y="2489336"/>
            <a:ext cx="10447020" cy="318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762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握手连接建立后：</a:t>
            </a:r>
            <a:r>
              <a:rPr lang="en-US" altLang="zh-CN" dirty="0" err="1"/>
              <a:t>onOpen</a:t>
            </a:r>
            <a:r>
              <a:rPr lang="zh-CN" altLang="en-US" dirty="0"/>
              <a:t>事件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连接建立后要把连接信息加入到</a:t>
            </a:r>
            <a:r>
              <a:rPr lang="en-US" altLang="zh-CN" sz="2000" dirty="0"/>
              <a:t>Memcached</a:t>
            </a:r>
            <a:r>
              <a:rPr lang="zh-CN" altLang="en-US" sz="2000" dirty="0"/>
              <a:t>缓存。并返回一条提示信息。</a:t>
            </a:r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DEBD57-88D6-429D-8BE1-9D9089B47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100160"/>
            <a:ext cx="10485659" cy="339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86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收到信息：</a:t>
            </a:r>
            <a:r>
              <a:rPr lang="en-US" altLang="zh-CN" dirty="0" err="1"/>
              <a:t>onMessage</a:t>
            </a:r>
            <a:r>
              <a:rPr lang="zh-CN" altLang="en-US" dirty="0"/>
              <a:t>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16C1C4-6E3D-483D-B856-067602810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获取用户发送的数据。并判断如果数据为空则不转发。</a:t>
            </a:r>
            <a:endParaRPr lang="en-US" altLang="zh-CN" sz="2000" dirty="0"/>
          </a:p>
          <a:p>
            <a:r>
              <a:rPr lang="zh-CN" altLang="en-US" sz="2000" dirty="0"/>
              <a:t>生成要发送的消息。</a:t>
            </a:r>
            <a:endParaRPr lang="en-US" altLang="zh-CN" sz="2000" dirty="0"/>
          </a:p>
          <a:p>
            <a:r>
              <a:rPr lang="zh-CN" altLang="en-US" sz="2000" dirty="0"/>
              <a:t>从</a:t>
            </a:r>
            <a:r>
              <a:rPr lang="en-US" altLang="zh-CN" sz="2000" dirty="0"/>
              <a:t>Memcached</a:t>
            </a:r>
            <a:r>
              <a:rPr lang="zh-CN" altLang="en-US" sz="2000" dirty="0"/>
              <a:t>获取保存的所有连接，并判断如果不是当前连接则进行转发。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43127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收到信息：</a:t>
            </a:r>
            <a:r>
              <a:rPr lang="en-US" altLang="zh-CN" dirty="0" err="1"/>
              <a:t>onMessage</a:t>
            </a:r>
            <a:r>
              <a:rPr lang="zh-CN" altLang="en-US" dirty="0"/>
              <a:t>事件代码示例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EAEEAE3-CB2B-4A87-B304-E5025210B7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2497"/>
            <a:ext cx="9116425" cy="5255503"/>
          </a:xfrm>
        </p:spPr>
      </p:pic>
    </p:spTree>
    <p:extLst>
      <p:ext uri="{BB962C8B-B14F-4D97-AF65-F5344CB8AC3E}">
        <p14:creationId xmlns:p14="http://schemas.microsoft.com/office/powerpoint/2010/main" val="446600821"/>
      </p:ext>
    </p:extLst>
  </p:cSld>
  <p:clrMapOvr>
    <a:masterClrMapping/>
  </p:clrMapOvr>
</p:sld>
</file>

<file path=ppt/theme/theme1.xml><?xml version="1.0" encoding="utf-8"?>
<a:theme xmlns:a="http://schemas.openxmlformats.org/drawingml/2006/main" name="PHP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3620</TotalTime>
  <Words>414</Words>
  <Application>Microsoft Office PowerPoint</Application>
  <PresentationFormat>宽屏</PresentationFormat>
  <Paragraphs>82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汉仪家书简</vt:lpstr>
      <vt:lpstr>书体坊向佳红毛笔行书</vt:lpstr>
      <vt:lpstr>Arial</vt:lpstr>
      <vt:lpstr>Tahoma</vt:lpstr>
      <vt:lpstr>PHPcover</vt:lpstr>
      <vt:lpstr>PowerPoint 演示文稿</vt:lpstr>
      <vt:lpstr>实现方式</vt:lpstr>
      <vt:lpstr>设计简单的通信协议</vt:lpstr>
      <vt:lpstr>为何要使用Memcached缓存连接数据</vt:lpstr>
      <vt:lpstr>设计实现分析</vt:lpstr>
      <vt:lpstr>初始化操作</vt:lpstr>
      <vt:lpstr>握手连接建立后：onOpen事件</vt:lpstr>
      <vt:lpstr>收到信息：onMessage事件</vt:lpstr>
      <vt:lpstr>收到信息：onMessage事件代码示例</vt:lpstr>
      <vt:lpstr>连接关闭：onClose事件</vt:lpstr>
      <vt:lpstr>处理SIGTERM信号：onShutdown事件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Wang Brave</cp:lastModifiedBy>
  <cp:revision>387</cp:revision>
  <dcterms:created xsi:type="dcterms:W3CDTF">2017-12-10T11:51:32Z</dcterms:created>
  <dcterms:modified xsi:type="dcterms:W3CDTF">2018-04-21T08:41:24Z</dcterms:modified>
</cp:coreProperties>
</file>