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第十三讲 如何发送图片和视频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433</Words>
  <Application>Microsoft Office PowerPoint</Application>
  <PresentationFormat>宽屏</PresentationFormat>
  <Paragraphs>83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384</cp:revision>
  <dcterms:created xsi:type="dcterms:W3CDTF">2017-12-10T11:51:32Z</dcterms:created>
  <dcterms:modified xsi:type="dcterms:W3CDTF">2018-02-24T00:33:59Z</dcterms:modified>
</cp:coreProperties>
</file>