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6" r:id="rId3"/>
    <p:sldId id="258" r:id="rId4"/>
    <p:sldId id="261" r:id="rId5"/>
    <p:sldId id="262" r:id="rId6"/>
    <p:sldId id="263" r:id="rId7"/>
    <p:sldId id="266" r:id="rId8"/>
    <p:sldId id="265" r:id="rId9"/>
    <p:sldId id="259" r:id="rId10"/>
    <p:sldId id="264" r:id="rId11"/>
    <p:sldId id="267" r:id="rId12"/>
    <p:sldId id="260" r:id="rId13"/>
    <p:sldId id="270" r:id="rId14"/>
    <p:sldId id="279" r:id="rId15"/>
    <p:sldId id="282" r:id="rId16"/>
    <p:sldId id="281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71" r:id="rId25"/>
    <p:sldId id="277" r:id="rId26"/>
    <p:sldId id="276" r:id="rId27"/>
    <p:sldId id="278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第二讲 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674563"/>
              </p:ext>
            </p:extLst>
          </p:nvPr>
        </p:nvGraphicFramePr>
        <p:xfrm>
          <a:off x="838200" y="1638007"/>
          <a:ext cx="10515600" cy="4613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277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098323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--prefix=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--with-config-file-path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</a:t>
                      </a:r>
                      <a:r>
                        <a:rPr lang="en-US" altLang="zh-CN" sz="2400" dirty="0"/>
                        <a:t>php.ini</a:t>
                      </a:r>
                      <a:r>
                        <a:rPr lang="zh-CN" altLang="en-US" sz="2400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--with-apxs2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编译共享的</a:t>
                      </a:r>
                      <a:r>
                        <a:rPr lang="en-US" altLang="zh-CN" sz="2400" dirty="0"/>
                        <a:t>Apache2.0</a:t>
                      </a:r>
                      <a:r>
                        <a:rPr lang="zh-CN" altLang="en-US" sz="2400" dirty="0"/>
                        <a:t>模块，</a:t>
                      </a:r>
                      <a:r>
                        <a:rPr lang="en-US" altLang="zh-CN" sz="2400" dirty="0"/>
                        <a:t>LNMP</a:t>
                      </a:r>
                      <a:r>
                        <a:rPr lang="zh-CN" altLang="en-US" sz="2400" dirty="0"/>
                        <a:t>不需要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--enable-sockets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支持</a:t>
                      </a:r>
                      <a:r>
                        <a:rPr lang="en-US" altLang="zh-CN" sz="2400" dirty="0"/>
                        <a:t>sockets</a:t>
                      </a:r>
                      <a:r>
                        <a:rPr lang="zh-CN" altLang="en-US" sz="2400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--enable-fpm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建立</a:t>
                      </a:r>
                      <a:r>
                        <a:rPr lang="en-US" altLang="zh-CN" sz="2400" dirty="0"/>
                        <a:t>fpm SAPI</a:t>
                      </a:r>
                      <a:r>
                        <a:rPr lang="zh-CN" altLang="en-US" sz="2400" dirty="0"/>
                        <a:t>，用于</a:t>
                      </a:r>
                      <a:r>
                        <a:rPr lang="en-US" altLang="zh-CN" sz="2400" dirty="0"/>
                        <a:t>Nginx</a:t>
                      </a:r>
                      <a:r>
                        <a:rPr lang="zh-CN" altLang="en-US" sz="2400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mysqlnd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</a:t>
                      </a:r>
                      <a:r>
                        <a:rPr lang="en-US" altLang="zh-CN" sz="2400" dirty="0" err="1"/>
                        <a:t>mysqlnd</a:t>
                      </a:r>
                      <a:r>
                        <a:rPr lang="zh-CN" altLang="en-US" sz="2400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4983"/>
              </p:ext>
            </p:extLst>
          </p:nvPr>
        </p:nvGraphicFramePr>
        <p:xfrm>
          <a:off x="825623" y="1651245"/>
          <a:ext cx="10528177" cy="459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6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57310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pcntl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sysvmsg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sysvshm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Unix</a:t>
                      </a:r>
                      <a:r>
                        <a:rPr lang="zh-CN" altLang="en-US" sz="2400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此扩展对</a:t>
                      </a:r>
                      <a:r>
                        <a:rPr lang="en-US" altLang="zh-CN" sz="2400" dirty="0"/>
                        <a:t>System V IPC</a:t>
                      </a:r>
                      <a:r>
                        <a:rPr lang="zh-CN" altLang="en-US" sz="2400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mbstring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多字节</a:t>
                      </a:r>
                      <a:r>
                        <a:rPr lang="en-US" altLang="zh-CN" sz="2400" dirty="0"/>
                        <a:t>string</a:t>
                      </a:r>
                      <a:r>
                        <a:rPr lang="zh-CN" altLang="en-US" sz="2400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在以后的课件中使用</a:t>
            </a:r>
            <a:r>
              <a:rPr lang="en-US" altLang="zh-CN" sz="2400" dirty="0"/>
              <a:t>PHP_INSTALL_DIR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这里使用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/php7115</a:t>
            </a:r>
            <a:r>
              <a:rPr lang="zh-CN" altLang="en-US" sz="2400" dirty="0"/>
              <a:t>作为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的安装目录，</a:t>
            </a:r>
            <a:r>
              <a:rPr lang="en-US" altLang="zh-CN" sz="2400" dirty="0"/>
              <a:t>php7115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的版本号为</a:t>
            </a:r>
            <a:r>
              <a:rPr lang="en-US" altLang="zh-CN" sz="2400" dirty="0"/>
              <a:t>7.1.15</a:t>
            </a:r>
            <a:r>
              <a:rPr lang="zh-CN" altLang="en-US" sz="2400" dirty="0"/>
              <a:t>，以后编译新的版本目录可以使用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[</a:t>
            </a:r>
            <a:r>
              <a:rPr lang="zh-CN" altLang="en-US" sz="2400" dirty="0"/>
              <a:t>版本号</a:t>
            </a:r>
            <a:r>
              <a:rPr lang="en-US" altLang="zh-CN" sz="2400" dirty="0"/>
              <a:t>]</a:t>
            </a:r>
            <a:r>
              <a:rPr lang="zh-CN" altLang="en-US" sz="2400" dirty="0"/>
              <a:t> 的形式，互相不冲突。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目录是自己创建的，在根目录下创建为的是可移植环境，不要在用户主目录下创建，这会带来权限，移植的麻烦。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以后编译</a:t>
            </a:r>
            <a:r>
              <a:rPr lang="en-US" altLang="zh-CN" sz="2400" dirty="0"/>
              <a:t>Nginx</a:t>
            </a:r>
            <a:r>
              <a:rPr lang="zh-CN" altLang="en-US" sz="2400" dirty="0"/>
              <a:t>也放在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目录下。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后面示例中的配置脚本的选项为了清晰进行换行处理，实际要使用空格隔开，不需换行，输入完成后直接确认。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简单编译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./configure  --prefix=/</a:t>
            </a:r>
            <a:r>
              <a:rPr lang="en-US" altLang="zh-CN" dirty="0" err="1"/>
              <a:t>webrun</a:t>
            </a:r>
            <a:r>
              <a:rPr lang="en-US" altLang="zh-CN" dirty="0"/>
              <a:t>/php7115 </a:t>
            </a:r>
          </a:p>
          <a:p>
            <a:pPr marL="457200" lvl="1" indent="0">
              <a:buNone/>
            </a:pPr>
            <a:r>
              <a:rPr lang="en-US" altLang="zh-CN" dirty="0"/>
              <a:t>--enable-</a:t>
            </a:r>
            <a:r>
              <a:rPr lang="en-US" altLang="zh-CN" dirty="0" err="1"/>
              <a:t>bcmath</a:t>
            </a:r>
            <a:r>
              <a:rPr lang="en-US" altLang="zh-CN" dirty="0"/>
              <a:t>  --enable-calendar </a:t>
            </a:r>
          </a:p>
          <a:p>
            <a:pPr marL="457200" lvl="1" indent="0">
              <a:buNone/>
            </a:pPr>
            <a:r>
              <a:rPr lang="en-US" altLang="zh-CN" dirty="0"/>
              <a:t>--enable-fpm  --enable-ftp  --enable-</a:t>
            </a:r>
            <a:r>
              <a:rPr lang="en-US" altLang="zh-CN" dirty="0" err="1"/>
              <a:t>mbstring</a:t>
            </a:r>
            <a:r>
              <a:rPr lang="en-US" altLang="zh-CN" dirty="0"/>
              <a:t>  </a:t>
            </a:r>
          </a:p>
          <a:p>
            <a:pPr marL="457200" lvl="1" indent="0">
              <a:buNone/>
            </a:pPr>
            <a:r>
              <a:rPr lang="en-US" altLang="zh-CN" dirty="0"/>
              <a:t>--enable-</a:t>
            </a:r>
            <a:r>
              <a:rPr lang="en-US" altLang="zh-CN" dirty="0" err="1"/>
              <a:t>mysqlnd</a:t>
            </a:r>
            <a:r>
              <a:rPr lang="en-US" altLang="zh-CN" dirty="0"/>
              <a:t>  --enable-</a:t>
            </a:r>
            <a:r>
              <a:rPr lang="en-US" altLang="zh-CN" dirty="0" err="1"/>
              <a:t>pcntl</a:t>
            </a:r>
            <a:r>
              <a:rPr lang="en-US" altLang="zh-CN" dirty="0"/>
              <a:t>  --enable-sockets  </a:t>
            </a:r>
          </a:p>
          <a:p>
            <a:pPr marL="457200" lvl="1" indent="0">
              <a:buNone/>
            </a:pPr>
            <a:r>
              <a:rPr lang="en-US" altLang="zh-CN" dirty="0"/>
              <a:t>--enable-</a:t>
            </a:r>
            <a:r>
              <a:rPr lang="en-US" altLang="zh-CN" dirty="0" err="1"/>
              <a:t>sysvsem</a:t>
            </a:r>
            <a:r>
              <a:rPr lang="en-US" altLang="zh-CN" dirty="0"/>
              <a:t>  --enable-</a:t>
            </a:r>
            <a:r>
              <a:rPr lang="en-US" altLang="zh-CN" dirty="0" err="1"/>
              <a:t>sysvshm</a:t>
            </a:r>
            <a:r>
              <a:rPr lang="en-US" altLang="zh-CN" dirty="0"/>
              <a:t>  --enable-</a:t>
            </a:r>
            <a:r>
              <a:rPr lang="en-US" altLang="zh-CN" dirty="0" err="1"/>
              <a:t>sysvmsg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400" dirty="0"/>
              <a:t>运行此配置脚本，会自动检测编译环境，并把安装路径设置为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/php7115</a:t>
            </a:r>
            <a:r>
              <a:rPr lang="zh-CN" altLang="en-US" sz="2400" dirty="0"/>
              <a:t>，同时开启相应的扩展支持。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此时并没有编译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简单编译存在的问题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此内容源于实际工作的状况记录，编译过程中，</a:t>
            </a:r>
            <a:r>
              <a:rPr lang="en-US" altLang="zh-CN" sz="2400" dirty="0"/>
              <a:t>curl</a:t>
            </a:r>
            <a:r>
              <a:rPr lang="zh-CN" altLang="en-US" sz="2400" dirty="0"/>
              <a:t>是作为</a:t>
            </a:r>
            <a:r>
              <a:rPr lang="en-US" altLang="zh-CN" sz="2400" dirty="0"/>
              <a:t>PHP</a:t>
            </a:r>
            <a:r>
              <a:rPr lang="zh-CN" altLang="en-US" sz="2400" dirty="0"/>
              <a:t>扩展的方式编译的。但是在移植到</a:t>
            </a:r>
            <a:r>
              <a:rPr lang="en-US" altLang="zh-CN" sz="2400" dirty="0"/>
              <a:t>CentOS</a:t>
            </a:r>
            <a:r>
              <a:rPr lang="zh-CN" altLang="en-US" sz="2400" dirty="0"/>
              <a:t>平台的时候，由于路径问题，</a:t>
            </a:r>
            <a:r>
              <a:rPr lang="en-US" altLang="zh-CN" sz="2400" dirty="0"/>
              <a:t>curl</a:t>
            </a:r>
            <a:r>
              <a:rPr lang="zh-CN" altLang="en-US" sz="2400" dirty="0"/>
              <a:t>的链接库无法找到，并且创建链接也无法解决，需要重新编译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扩展。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的扩展存在同样的问题。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扩展使</a:t>
            </a:r>
            <a:r>
              <a:rPr lang="en-US" altLang="zh-CN" sz="2400" dirty="0"/>
              <a:t>--with-curl</a:t>
            </a:r>
            <a:r>
              <a:rPr lang="zh-CN" altLang="en-US" sz="2400" dirty="0"/>
              <a:t>参数的时候总是出现问题，并且会提示版本不支持相关的问题，解决方法是在编译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的时候加</a:t>
            </a:r>
            <a:r>
              <a:rPr lang="en-US" altLang="zh-CN" sz="2400" dirty="0"/>
              <a:t>--with-curl</a:t>
            </a:r>
            <a:r>
              <a:rPr lang="zh-CN" altLang="en-US" sz="2400" dirty="0"/>
              <a:t>以</a:t>
            </a:r>
            <a:r>
              <a:rPr lang="en-US" altLang="zh-CN" sz="2400" dirty="0"/>
              <a:t>--with-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参数，仅仅使用</a:t>
            </a:r>
            <a:r>
              <a:rPr lang="en-US" altLang="zh-CN" sz="2400" dirty="0"/>
              <a:t>--with-curl</a:t>
            </a:r>
            <a:r>
              <a:rPr lang="zh-CN" altLang="en-US" sz="2400" dirty="0"/>
              <a:t>也会出现问题。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另一个问题是：希望把</a:t>
            </a:r>
            <a:r>
              <a:rPr lang="en-US" altLang="zh-CN" sz="2400" dirty="0"/>
              <a:t>curl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作为可移植环境的一部分进行编译并在编译</a:t>
            </a:r>
            <a:r>
              <a:rPr lang="en-US" altLang="zh-CN" sz="2400" dirty="0"/>
              <a:t>PHP</a:t>
            </a:r>
            <a:r>
              <a:rPr lang="zh-CN" altLang="en-US" sz="2400" dirty="0"/>
              <a:t>以及模块扩展的时候进行指向。所以先编译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，之后再编译</a:t>
            </a:r>
            <a:r>
              <a:rPr lang="en-US" altLang="zh-CN" sz="2400" dirty="0"/>
              <a:t>PHP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106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curl</a:t>
            </a:r>
            <a:r>
              <a:rPr lang="zh-CN" altLang="en-US" dirty="0"/>
              <a:t>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curl</a:t>
            </a:r>
            <a:r>
              <a:rPr lang="zh-CN" altLang="en-US" sz="2400" dirty="0"/>
              <a:t>库的编译如果开启</a:t>
            </a:r>
            <a:r>
              <a:rPr lang="en-US" altLang="zh-CN" sz="2400" dirty="0"/>
              <a:t>http2</a:t>
            </a:r>
            <a:r>
              <a:rPr lang="zh-CN" altLang="en-US" sz="2400" dirty="0"/>
              <a:t>的话需要</a:t>
            </a:r>
            <a:r>
              <a:rPr lang="en-US" altLang="zh-CN" sz="2400" dirty="0"/>
              <a:t>nghttp2</a:t>
            </a:r>
            <a:r>
              <a:rPr lang="zh-CN" altLang="en-US" sz="2400" dirty="0"/>
              <a:t>库，</a:t>
            </a:r>
            <a:r>
              <a:rPr lang="en-US" altLang="zh-CN" sz="2400" dirty="0" err="1"/>
              <a:t>ssl</a:t>
            </a:r>
            <a:r>
              <a:rPr lang="zh-CN" altLang="en-US" sz="2400" dirty="0"/>
              <a:t>加密需要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库，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压缩支持需要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所以在这之前先编译</a:t>
            </a:r>
            <a:r>
              <a:rPr lang="en-US" altLang="zh-CN" sz="2400" dirty="0"/>
              <a:t>nghttp2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2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 err="1"/>
              <a:t>openssl</a:t>
            </a:r>
            <a:r>
              <a:rPr lang="zh-CN" altLang="en-US" dirty="0"/>
              <a:t>，</a:t>
            </a:r>
            <a:r>
              <a:rPr lang="en-US" altLang="zh-CN" dirty="0"/>
              <a:t>nghttp2</a:t>
            </a:r>
            <a:r>
              <a:rPr lang="zh-CN" altLang="en-US" dirty="0"/>
              <a:t>，</a:t>
            </a:r>
            <a:r>
              <a:rPr lang="en-US" altLang="zh-CN" dirty="0" err="1"/>
              <a:t>zlib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解压三个库的压缩包。切换到不同的库目录，分别运行：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openssl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  --prefix=/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</a:t>
            </a:r>
            <a:r>
              <a:rPr lang="en-US" altLang="zh-CN" sz="1800" dirty="0" err="1"/>
              <a:t>openssl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000" dirty="0"/>
              <a:t>nghttp2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./configure –prefix=/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/lib/nghttp2</a:t>
            </a:r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000" dirty="0" err="1"/>
              <a:t>zlib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./configure  --prefix=/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</a:t>
            </a:r>
            <a:r>
              <a:rPr lang="en-US" altLang="zh-CN" sz="1800" dirty="0" err="1"/>
              <a:t>zlib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2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开始编译</a:t>
            </a:r>
            <a:r>
              <a:rPr lang="en-US" altLang="zh-CN" dirty="0"/>
              <a:t>curl</a:t>
            </a:r>
            <a:r>
              <a:rPr lang="zh-CN" altLang="en-US" dirty="0"/>
              <a:t>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解压</a:t>
            </a:r>
            <a:r>
              <a:rPr lang="en-US" altLang="zh-CN" sz="2400" dirty="0"/>
              <a:t>curl</a:t>
            </a:r>
            <a:r>
              <a:rPr lang="zh-CN" altLang="en-US" sz="2400" dirty="0"/>
              <a:t>库，切换到</a:t>
            </a:r>
            <a:r>
              <a:rPr lang="en-US" altLang="zh-CN" sz="2400" dirty="0"/>
              <a:t>curl</a:t>
            </a:r>
            <a:r>
              <a:rPr lang="zh-CN" altLang="en-US" sz="2400" dirty="0"/>
              <a:t>库目录，运行以下命令：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 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/lib/curl  </a:t>
            </a:r>
          </a:p>
          <a:p>
            <a:pPr marL="457200" lvl="1" indent="0">
              <a:buNone/>
            </a:pPr>
            <a:r>
              <a:rPr lang="en-US" altLang="zh-CN" sz="2000" dirty="0"/>
              <a:t>--enable-cookies  --enable-crypto-</a:t>
            </a:r>
            <a:r>
              <a:rPr lang="en-US" altLang="zh-CN" sz="2000" dirty="0" err="1"/>
              <a:t>auth</a:t>
            </a:r>
            <a:r>
              <a:rPr lang="en-US" altLang="zh-CN" sz="2000" dirty="0"/>
              <a:t>  --enable-ftp  </a:t>
            </a:r>
          </a:p>
          <a:p>
            <a:pPr marL="457200" lvl="1" indent="0">
              <a:buNone/>
            </a:pPr>
            <a:r>
              <a:rPr lang="en-US" altLang="zh-CN" sz="2000" dirty="0"/>
              <a:t>--enable-ipv6  --enable-http  --enable-pop3  --enable-proxy </a:t>
            </a:r>
          </a:p>
          <a:p>
            <a:pPr marL="457200" lvl="1" indent="0">
              <a:buNone/>
            </a:pPr>
            <a:r>
              <a:rPr lang="en-US" altLang="zh-CN" sz="2000" dirty="0"/>
              <a:t>--enable-smtp   --enable-telnet  --enable-</a:t>
            </a:r>
            <a:r>
              <a:rPr lang="en-US" altLang="zh-CN" sz="2000" dirty="0" err="1"/>
              <a:t>tftp</a:t>
            </a:r>
            <a:r>
              <a:rPr lang="en-US" altLang="zh-CN" sz="2000" dirty="0"/>
              <a:t>  --enable-</a:t>
            </a:r>
            <a:r>
              <a:rPr lang="en-US" altLang="zh-CN" sz="2000" dirty="0" err="1"/>
              <a:t>tls</a:t>
            </a:r>
            <a:r>
              <a:rPr lang="en-US" altLang="zh-CN" sz="2000" dirty="0"/>
              <a:t>-</a:t>
            </a:r>
            <a:r>
              <a:rPr lang="en-US" altLang="zh-CN" sz="2000" dirty="0" err="1"/>
              <a:t>srp</a:t>
            </a:r>
            <a:r>
              <a:rPr lang="en-US" altLang="zh-CN" sz="2000" dirty="0"/>
              <a:t> 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-sockets  --enable-</a:t>
            </a:r>
            <a:r>
              <a:rPr lang="en-US" altLang="zh-CN" sz="2000" dirty="0" err="1"/>
              <a:t>imap</a:t>
            </a:r>
            <a:r>
              <a:rPr lang="en-US" altLang="zh-CN" sz="2000" dirty="0"/>
              <a:t>  </a:t>
            </a:r>
          </a:p>
          <a:p>
            <a:pPr marL="457200" lvl="1" indent="0">
              <a:buNone/>
            </a:pPr>
            <a:r>
              <a:rPr lang="en-US" altLang="zh-CN" sz="2000" dirty="0"/>
              <a:t>--with-nghttp2=/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/lib/nghttp2  </a:t>
            </a:r>
          </a:p>
          <a:p>
            <a:pPr marL="457200" lvl="1" indent="0">
              <a:buNone/>
            </a:pPr>
            <a:r>
              <a:rPr lang="en-US" altLang="zh-CN" sz="2000" dirty="0"/>
              <a:t>--with-</a:t>
            </a:r>
            <a:r>
              <a:rPr lang="en-US" altLang="zh-CN" sz="2000" dirty="0" err="1"/>
              <a:t>zlib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zlib</a:t>
            </a:r>
            <a:r>
              <a:rPr lang="en-US" altLang="zh-CN" sz="2000" dirty="0"/>
              <a:t>   --with-</a:t>
            </a:r>
            <a:r>
              <a:rPr lang="en-US" altLang="zh-CN" sz="2000" dirty="0" err="1"/>
              <a:t>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make install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36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Compile PHP with curl and </a:t>
            </a:r>
            <a:r>
              <a:rPr lang="en-US" altLang="zh-CN" dirty="0" err="1"/>
              <a:t>openssl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 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bcmath</a:t>
            </a:r>
            <a:r>
              <a:rPr lang="en-US" altLang="zh-CN" sz="2000" dirty="0"/>
              <a:t> --enable-calendar </a:t>
            </a:r>
          </a:p>
          <a:p>
            <a:pPr marL="457200" lvl="1" indent="0">
              <a:buNone/>
            </a:pPr>
            <a:r>
              <a:rPr lang="en-US" altLang="zh-CN" sz="2000" dirty="0"/>
              <a:t>--enable-fpm --enable-ftp --enable-</a:t>
            </a:r>
            <a:r>
              <a:rPr lang="en-US" altLang="zh-CN" sz="2000" dirty="0" err="1"/>
              <a:t>mbstring</a:t>
            </a:r>
            <a:r>
              <a:rPr lang="en-US" altLang="zh-CN" sz="2000" dirty="0"/>
              <a:t> --enable-</a:t>
            </a:r>
            <a:r>
              <a:rPr lang="en-US" altLang="zh-CN" sz="2000" dirty="0" err="1"/>
              <a:t>mysqlnd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pcntl</a:t>
            </a:r>
            <a:r>
              <a:rPr lang="en-US" altLang="zh-CN" sz="2000" dirty="0"/>
              <a:t> --enable-sockets --enable-</a:t>
            </a:r>
            <a:r>
              <a:rPr lang="en-US" altLang="zh-CN" sz="2000" dirty="0" err="1"/>
              <a:t>sysvsem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--enable-</a:t>
            </a:r>
            <a:r>
              <a:rPr lang="en-US" altLang="zh-CN" sz="2000" dirty="0" err="1"/>
              <a:t>sysvmsg</a:t>
            </a:r>
            <a:r>
              <a:rPr lang="en-US" altLang="zh-CN" sz="2000" dirty="0"/>
              <a:t> --enable-zip </a:t>
            </a:r>
          </a:p>
          <a:p>
            <a:pPr marL="457200" lvl="1" indent="0">
              <a:buNone/>
            </a:pPr>
            <a:r>
              <a:rPr lang="en-US" altLang="zh-CN" sz="2000" dirty="0"/>
              <a:t>--with-curl=/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/lib/curl </a:t>
            </a:r>
          </a:p>
          <a:p>
            <a:pPr marL="457200" lvl="1" indent="0">
              <a:buNone/>
            </a:pPr>
            <a:r>
              <a:rPr lang="en-US" altLang="zh-CN" sz="2000" dirty="0"/>
              <a:t>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29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8165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移植过程中的库依赖问题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实际测试环境中，打包编译后的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，在</a:t>
            </a:r>
            <a:r>
              <a:rPr lang="en-US" altLang="zh-CN" sz="2400" dirty="0"/>
              <a:t>CentOS7</a:t>
            </a:r>
            <a:r>
              <a:rPr lang="zh-CN" altLang="en-US" sz="2400" dirty="0"/>
              <a:t>上解压到</a:t>
            </a:r>
            <a:r>
              <a:rPr lang="en-US" altLang="zh-CN" sz="2400" dirty="0"/>
              <a:t>/</a:t>
            </a:r>
            <a:r>
              <a:rPr lang="zh-CN" altLang="en-US" sz="2400" dirty="0"/>
              <a:t>目录，运行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出现很多</a:t>
            </a:r>
            <a:r>
              <a:rPr lang="en-US" altLang="zh-CN" sz="2400" dirty="0"/>
              <a:t>curl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ssl</a:t>
            </a:r>
            <a:r>
              <a:rPr lang="zh-CN" altLang="en-US" sz="2400" dirty="0"/>
              <a:t>等</a:t>
            </a:r>
            <a:r>
              <a:rPr lang="en-US" altLang="zh-CN" sz="2400" dirty="0"/>
              <a:t>so</a:t>
            </a:r>
            <a:r>
              <a:rPr lang="zh-CN" altLang="en-US" sz="2400" dirty="0"/>
              <a:t>库的依赖问题，主要就是在</a:t>
            </a:r>
            <a:r>
              <a:rPr lang="en-US" altLang="zh-CN" sz="2400" dirty="0"/>
              <a:t>Ubuntu16.04</a:t>
            </a:r>
            <a:r>
              <a:rPr lang="zh-CN" altLang="en-US" sz="2400" dirty="0"/>
              <a:t>上通过共享库链接的形式在</a:t>
            </a:r>
            <a:r>
              <a:rPr lang="en-US" altLang="zh-CN" sz="2400" dirty="0"/>
              <a:t>CentOS</a:t>
            </a:r>
            <a:r>
              <a:rPr lang="zh-CN" altLang="en-US" sz="2400" dirty="0"/>
              <a:t>上由于目录结构，库名称，版本等不同而导致无法加载。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哪些库会出现问题：主要的问题在于</a:t>
            </a:r>
            <a:r>
              <a:rPr lang="en-US" altLang="zh-CN" sz="2400" dirty="0"/>
              <a:t>curl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，而</a:t>
            </a:r>
            <a:r>
              <a:rPr lang="en-US" altLang="zh-CN" sz="2400" dirty="0"/>
              <a:t>curl</a:t>
            </a:r>
            <a:r>
              <a:rPr lang="zh-CN" altLang="en-US" sz="2400" dirty="0"/>
              <a:t>依赖的</a:t>
            </a:r>
            <a:r>
              <a:rPr lang="en-US" altLang="zh-CN" sz="2400" dirty="0"/>
              <a:t>nghttp2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等也因此出现问题。</a:t>
            </a:r>
            <a:r>
              <a:rPr lang="en-US" altLang="zh-CN" sz="2400" dirty="0"/>
              <a:t>PHP</a:t>
            </a:r>
            <a:r>
              <a:rPr lang="zh-CN" altLang="en-US" sz="2400" dirty="0"/>
              <a:t>大部分模块在编译时就已加入编译选项，编译成为</a:t>
            </a:r>
            <a:r>
              <a:rPr lang="en-US" altLang="zh-CN" sz="2400" dirty="0"/>
              <a:t>PHP</a:t>
            </a:r>
            <a:r>
              <a:rPr lang="zh-CN" altLang="en-US" sz="2400" dirty="0"/>
              <a:t>的一部分，也并不存在依赖问题。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解决方案：</a:t>
            </a:r>
            <a:r>
              <a:rPr lang="en-US" altLang="zh-CN" sz="2400" dirty="0"/>
              <a:t>curl</a:t>
            </a:r>
            <a:r>
              <a:rPr lang="zh-CN" altLang="en-US" sz="2400" dirty="0"/>
              <a:t>，</a:t>
            </a:r>
            <a:r>
              <a:rPr lang="en-US" altLang="zh-CN" sz="2400" dirty="0"/>
              <a:t>nghttp2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进行静态编译。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256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开启静态编译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解压三个库的压缩包。切换到不同的库目录，分别运行：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000" dirty="0"/>
              <a:t>nghttp2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./configure –prefix=/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/lib/nghttp2 –enable-static</a:t>
            </a:r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000" dirty="0" err="1"/>
              <a:t>zlib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./configure  --prefix=/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</a:t>
            </a:r>
            <a:r>
              <a:rPr lang="en-US" altLang="zh-CN" sz="1800" dirty="0" err="1"/>
              <a:t>zlib</a:t>
            </a:r>
            <a:r>
              <a:rPr lang="en-US" altLang="zh-CN" sz="1800" dirty="0"/>
              <a:t>  --static</a:t>
            </a:r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90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库开启静态编译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解压</a:t>
            </a:r>
            <a:r>
              <a:rPr lang="en-US" altLang="zh-CN" sz="2400" dirty="0"/>
              <a:t>curl</a:t>
            </a:r>
            <a:r>
              <a:rPr lang="zh-CN" altLang="en-US" sz="2400" dirty="0"/>
              <a:t>库，切换到</a:t>
            </a:r>
            <a:r>
              <a:rPr lang="en-US" altLang="zh-CN" sz="2400" dirty="0"/>
              <a:t>curl</a:t>
            </a:r>
            <a:r>
              <a:rPr lang="zh-CN" altLang="en-US" sz="2400" dirty="0"/>
              <a:t>库目录，运行以下命令：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 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/lib/curl </a:t>
            </a:r>
          </a:p>
          <a:p>
            <a:pPr marL="457200" lvl="1" indent="0">
              <a:buNone/>
            </a:pPr>
            <a:r>
              <a:rPr lang="en-US" altLang="zh-CN" sz="2000" dirty="0"/>
              <a:t>--enable-cookies  --enable-crypto-</a:t>
            </a:r>
            <a:r>
              <a:rPr lang="en-US" altLang="zh-CN" sz="2000" dirty="0" err="1"/>
              <a:t>auth</a:t>
            </a:r>
            <a:r>
              <a:rPr lang="en-US" altLang="zh-CN" sz="2000" dirty="0"/>
              <a:t>  --enable-ftp --enable-ipv6 </a:t>
            </a:r>
          </a:p>
          <a:p>
            <a:pPr marL="457200" lvl="1" indent="0">
              <a:buNone/>
            </a:pPr>
            <a:r>
              <a:rPr lang="en-US" altLang="zh-CN" sz="2000" dirty="0"/>
              <a:t>--enable-http  --enable-pop3  --enable-proxy --enable-smtp  </a:t>
            </a:r>
          </a:p>
          <a:p>
            <a:pPr marL="457200" lvl="1" indent="0">
              <a:buNone/>
            </a:pPr>
            <a:r>
              <a:rPr lang="en-US" altLang="zh-CN" sz="2000" dirty="0"/>
              <a:t>--enable-telnet --enable-</a:t>
            </a:r>
            <a:r>
              <a:rPr lang="en-US" altLang="zh-CN" sz="2000" dirty="0" err="1"/>
              <a:t>tftp</a:t>
            </a:r>
            <a:r>
              <a:rPr lang="en-US" altLang="zh-CN" sz="2000" dirty="0"/>
              <a:t> --enable-</a:t>
            </a:r>
            <a:r>
              <a:rPr lang="en-US" altLang="zh-CN" sz="2000" dirty="0" err="1"/>
              <a:t>tls</a:t>
            </a:r>
            <a:r>
              <a:rPr lang="en-US" altLang="zh-CN" sz="2000" dirty="0"/>
              <a:t>-</a:t>
            </a:r>
            <a:r>
              <a:rPr lang="en-US" altLang="zh-CN" sz="2000" dirty="0" err="1"/>
              <a:t>srp</a:t>
            </a:r>
            <a:r>
              <a:rPr lang="en-US" altLang="zh-CN" sz="2000" dirty="0"/>
              <a:t>  --enable-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-sockets 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imap</a:t>
            </a:r>
            <a:r>
              <a:rPr lang="en-US" altLang="zh-CN" sz="2000" dirty="0"/>
              <a:t>  --with-nghttp2=/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/lib/nghttp2  </a:t>
            </a:r>
          </a:p>
          <a:p>
            <a:pPr marL="457200" lvl="1" indent="0">
              <a:buNone/>
            </a:pPr>
            <a:r>
              <a:rPr lang="en-US" altLang="zh-CN" sz="2000" dirty="0"/>
              <a:t>--with-</a:t>
            </a:r>
            <a:r>
              <a:rPr lang="en-US" altLang="zh-CN" sz="2000" dirty="0" err="1"/>
              <a:t>zlib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zlib</a:t>
            </a:r>
            <a:r>
              <a:rPr lang="en-US" altLang="zh-CN" sz="2000" dirty="0"/>
              <a:t>  --with-</a:t>
            </a:r>
            <a:r>
              <a:rPr lang="en-US" altLang="zh-CN" sz="2000" dirty="0" err="1"/>
              <a:t>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 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--enable-static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make install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57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加入静态编译选项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  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bcmath</a:t>
            </a:r>
            <a:r>
              <a:rPr lang="en-US" altLang="zh-CN" sz="2000" dirty="0"/>
              <a:t>  --enable-calendar  --enable-fpm </a:t>
            </a:r>
          </a:p>
          <a:p>
            <a:pPr marL="457200" lvl="1" indent="0">
              <a:buNone/>
            </a:pPr>
            <a:r>
              <a:rPr lang="en-US" altLang="zh-CN" sz="2000" dirty="0"/>
              <a:t>--enable-ftp  --enable-</a:t>
            </a:r>
            <a:r>
              <a:rPr lang="en-US" altLang="zh-CN" sz="2000" dirty="0" err="1"/>
              <a:t>mbstring</a:t>
            </a:r>
            <a:r>
              <a:rPr lang="en-US" altLang="zh-CN" sz="2000" dirty="0"/>
              <a:t>  --enable-</a:t>
            </a:r>
            <a:r>
              <a:rPr lang="en-US" altLang="zh-CN" sz="2000" dirty="0" err="1"/>
              <a:t>mysqlnd</a:t>
            </a:r>
            <a:r>
              <a:rPr lang="en-US" altLang="zh-CN" sz="2000" dirty="0"/>
              <a:t>  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pcntl</a:t>
            </a:r>
            <a:r>
              <a:rPr lang="en-US" altLang="zh-CN" sz="2000" dirty="0"/>
              <a:t>  --enable-sockets  --enable-</a:t>
            </a:r>
            <a:r>
              <a:rPr lang="en-US" altLang="zh-CN" sz="2000" dirty="0" err="1"/>
              <a:t>sysvsem</a:t>
            </a:r>
            <a:r>
              <a:rPr lang="en-US" altLang="zh-CN" sz="2000" dirty="0"/>
              <a:t>  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--enable-</a:t>
            </a:r>
            <a:r>
              <a:rPr lang="en-US" altLang="zh-CN" sz="2000" dirty="0" err="1"/>
              <a:t>sysvmsg</a:t>
            </a:r>
            <a:r>
              <a:rPr lang="en-US" altLang="zh-CN" sz="2000" dirty="0"/>
              <a:t>  --enable-zip  </a:t>
            </a:r>
          </a:p>
          <a:p>
            <a:pPr marL="457200" lvl="1" indent="0">
              <a:buNone/>
            </a:pPr>
            <a:r>
              <a:rPr lang="en-US" altLang="zh-CN" sz="2000" dirty="0"/>
              <a:t>--with-curl=/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/lib/curl  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 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--enable-static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421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源代码目录中的</a:t>
            </a:r>
            <a:r>
              <a:rPr lang="en-US" altLang="zh-CN" sz="2400" dirty="0" err="1"/>
              <a:t>ext</a:t>
            </a:r>
            <a:r>
              <a:rPr lang="zh-CN" altLang="en-US" sz="2400" dirty="0"/>
              <a:t>下有官方提供的扩展，如果是其他扩展可以去</a:t>
            </a:r>
            <a:r>
              <a:rPr lang="en-US" altLang="zh-CN" sz="2400" dirty="0" err="1"/>
              <a:t>pecl</a:t>
            </a:r>
            <a:r>
              <a:rPr lang="zh-CN" altLang="en-US" sz="2400" dirty="0"/>
              <a:t>网站上下载。</a:t>
            </a:r>
            <a:endParaRPr lang="en-US" altLang="zh-CN" sz="2400" dirty="0"/>
          </a:p>
          <a:p>
            <a:r>
              <a:rPr lang="en-US" altLang="zh-CN" sz="2400" dirty="0"/>
              <a:t>PHP</a:t>
            </a:r>
            <a:r>
              <a:rPr lang="zh-CN" altLang="en-US" sz="2400" dirty="0"/>
              <a:t>扩展编译的基本流程：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PHP_INSTALL_DIR/bin/</a:t>
            </a:r>
            <a:r>
              <a:rPr lang="en-US" altLang="zh-CN" sz="2000" dirty="0" err="1"/>
              <a:t>phpize</a:t>
            </a:r>
            <a:r>
              <a:rPr lang="en-US" altLang="zh-CN" sz="2000" dirty="0"/>
              <a:t>  //</a:t>
            </a:r>
            <a:r>
              <a:rPr lang="zh-CN" altLang="en-US" sz="2000" dirty="0"/>
              <a:t>生成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*环境检测，并生成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文件，后面的参数会根据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确定编译环境，安装目录等信息。运行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根据不同扩展还需要其他参数，需要根据具体扩展决定。*</a:t>
            </a:r>
            <a:r>
              <a:rPr lang="en-US" altLang="zh-CN" sz="1800" i="1" dirty="0"/>
              <a:t>/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–with-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/>
              <a:t>make //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  //</a:t>
            </a:r>
            <a:r>
              <a:rPr lang="zh-CN" altLang="en-US" sz="2000" dirty="0"/>
              <a:t>安装扩展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*安装扩展其实就是把</a:t>
            </a:r>
            <a:r>
              <a:rPr lang="en-US" altLang="zh-CN" sz="1800" i="1" dirty="0"/>
              <a:t>modules/</a:t>
            </a:r>
            <a:r>
              <a:rPr lang="zh-CN" altLang="en-US" sz="1800" i="1" dirty="0"/>
              <a:t>下的</a:t>
            </a:r>
            <a:r>
              <a:rPr lang="en-US" altLang="zh-CN" sz="1800" i="1" dirty="0"/>
              <a:t>.so</a:t>
            </a:r>
            <a:r>
              <a:rPr lang="zh-CN" altLang="en-US" sz="1800" i="1" dirty="0"/>
              <a:t>文件复制到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的扩展目录下，由于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已经从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确定了扩展目录并写入到了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文件，所以</a:t>
            </a:r>
            <a:r>
              <a:rPr lang="en-US" altLang="zh-CN" sz="1800" i="1" dirty="0"/>
              <a:t>make  install</a:t>
            </a:r>
            <a:r>
              <a:rPr lang="zh-CN" altLang="en-US" sz="1800" i="1" dirty="0"/>
              <a:t>会自动复制过去。这一步直接使用</a:t>
            </a:r>
            <a:r>
              <a:rPr lang="en-US" altLang="zh-CN" sz="1800" i="1" dirty="0" err="1"/>
              <a:t>cp</a:t>
            </a:r>
            <a:r>
              <a:rPr lang="zh-CN" altLang="en-US" sz="1800" i="1" dirty="0"/>
              <a:t>命令复制过去也是可以的。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编译安装后的扩展目录在</a:t>
            </a:r>
            <a:r>
              <a:rPr lang="en-US" altLang="zh-CN" sz="1800" i="1" dirty="0"/>
              <a:t>PHP_INSTALL_DIR/lib/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/extensions/no-debug-non-zts-20160303</a:t>
            </a:r>
            <a:r>
              <a:rPr lang="zh-CN" altLang="en-US" sz="1800" i="1" dirty="0"/>
              <a:t>*</a:t>
            </a:r>
            <a:r>
              <a:rPr lang="en-US" altLang="zh-CN" sz="18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扩展示例：</a:t>
            </a:r>
            <a:r>
              <a:rPr lang="en-US" altLang="zh-CN" dirty="0" err="1"/>
              <a:t>pdo_mysql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源代码目录切换到</a:t>
            </a:r>
            <a:r>
              <a:rPr lang="en-US" altLang="zh-CN" sz="2400" dirty="0" err="1"/>
              <a:t>ext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pdo_mysql</a:t>
            </a:r>
            <a:r>
              <a:rPr lang="zh-CN" altLang="en-US" sz="2400" dirty="0"/>
              <a:t>目录，依次运行：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生成</a:t>
            </a:r>
            <a:r>
              <a:rPr lang="en-US" altLang="zh-CN" sz="2000" i="1" dirty="0"/>
              <a:t>configure</a:t>
            </a:r>
            <a:r>
              <a:rPr lang="zh-CN" altLang="en-US" sz="2000" i="1" dirty="0"/>
              <a:t>文件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PHP_INSTALL_DIR/bin/</a:t>
            </a:r>
            <a:r>
              <a:rPr lang="en-US" altLang="zh-CN" dirty="0" err="1"/>
              <a:t>phpize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./configure</a:t>
            </a:r>
            <a:r>
              <a:rPr lang="zh-CN" altLang="en-US" dirty="0"/>
              <a:t> </a:t>
            </a:r>
            <a:r>
              <a:rPr lang="en-US" altLang="zh-CN" dirty="0"/>
              <a:t>–with-</a:t>
            </a:r>
            <a:r>
              <a:rPr lang="en-US" altLang="zh-CN" dirty="0" err="1"/>
              <a:t>php</a:t>
            </a:r>
            <a:r>
              <a:rPr lang="en-US" altLang="zh-CN" dirty="0"/>
              <a:t>-config=PHP_INSTALL_DIR/bin/</a:t>
            </a:r>
            <a:r>
              <a:rPr lang="en-US" altLang="zh-CN" dirty="0" err="1"/>
              <a:t>php</a:t>
            </a:r>
            <a:r>
              <a:rPr lang="en-US" altLang="zh-CN" dirty="0"/>
              <a:t>-config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根据</a:t>
            </a:r>
            <a:r>
              <a:rPr lang="en-US" altLang="zh-CN" sz="2000" i="1" dirty="0" err="1"/>
              <a:t>Makefile</a:t>
            </a:r>
            <a:r>
              <a:rPr lang="zh-CN" altLang="en-US" sz="2000" i="1" dirty="0"/>
              <a:t>文件进行编译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make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安装扩展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配置文件默认在安装目录下的</a:t>
            </a:r>
            <a:r>
              <a:rPr lang="en-US" altLang="zh-CN" sz="2400" dirty="0"/>
              <a:t>lib/php.ini</a:t>
            </a:r>
          </a:p>
          <a:p>
            <a:endParaRPr lang="en-US" altLang="zh-CN" sz="2400" dirty="0"/>
          </a:p>
          <a:p>
            <a:r>
              <a:rPr lang="zh-CN" altLang="en-US" sz="2400" dirty="0"/>
              <a:t>打开配置文件，找到</a:t>
            </a:r>
            <a:r>
              <a:rPr lang="en-US" altLang="zh-CN" sz="2400" dirty="0"/>
              <a:t>extension</a:t>
            </a:r>
            <a:r>
              <a:rPr lang="zh-CN" altLang="en-US" sz="2400" dirty="0"/>
              <a:t>相关的部分，加入</a:t>
            </a:r>
            <a:r>
              <a:rPr lang="en-US" altLang="zh-CN" sz="2400" dirty="0"/>
              <a:t>extension=pdo.so</a:t>
            </a:r>
            <a:r>
              <a:rPr lang="zh-CN" altLang="en-US" sz="2400" dirty="0"/>
              <a:t>即可启用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扩展。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配置示例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PHP_INSTALL_DIR/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/run/</a:t>
            </a:r>
            <a:r>
              <a:rPr lang="en-US" altLang="zh-CN" sz="2400" dirty="0" err="1"/>
              <a:t>php-fpm.pid</a:t>
            </a:r>
            <a:r>
              <a:rPr lang="zh-CN" altLang="en-US" sz="2400" dirty="0"/>
              <a:t>记录了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，通过获取</a:t>
            </a:r>
            <a:r>
              <a:rPr lang="en-US" altLang="zh-CN" sz="2400" dirty="0"/>
              <a:t>PID</a:t>
            </a:r>
            <a:r>
              <a:rPr lang="zh-CN" altLang="en-US" sz="2400" dirty="0"/>
              <a:t>可以控制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的启动，退出，重启操作。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实现逻辑：首先尝试获取</a:t>
            </a:r>
            <a:r>
              <a:rPr lang="en-US" altLang="zh-CN" sz="2400" dirty="0" err="1"/>
              <a:t>php-fpm.pid</a:t>
            </a:r>
            <a:r>
              <a:rPr lang="zh-CN" altLang="en-US" sz="2400" dirty="0"/>
              <a:t>记录的</a:t>
            </a:r>
            <a:r>
              <a:rPr lang="en-US" altLang="zh-CN" sz="2400" dirty="0"/>
              <a:t>PID</a:t>
            </a:r>
            <a:r>
              <a:rPr lang="zh-CN" altLang="en-US" sz="2400" dirty="0"/>
              <a:t>，并获取已经运行的进程是否有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，并根据参数进行不同操作：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/>
              <a:t>start</a:t>
            </a:r>
            <a:r>
              <a:rPr lang="zh-CN" altLang="en-US" sz="2200" dirty="0"/>
              <a:t>：如果已经运行则提示信息并退出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stop</a:t>
            </a:r>
            <a:r>
              <a:rPr lang="zh-CN" altLang="en-US" sz="2200" dirty="0"/>
              <a:t>：如果没有运行则退出，运行则使用</a:t>
            </a:r>
            <a:r>
              <a:rPr lang="en-US" altLang="zh-CN" sz="2200" dirty="0"/>
              <a:t>kill </a:t>
            </a:r>
            <a:r>
              <a:rPr lang="zh-CN" altLang="en-US" sz="2200" dirty="0"/>
              <a:t>终止进程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restart</a:t>
            </a:r>
            <a:r>
              <a:rPr lang="zh-CN" altLang="en-US" sz="2200" dirty="0"/>
              <a:t>：如果已经运行则</a:t>
            </a:r>
            <a:r>
              <a:rPr lang="en-US" altLang="zh-CN" sz="2200" dirty="0"/>
              <a:t>stop</a:t>
            </a:r>
            <a:r>
              <a:rPr lang="zh-CN" altLang="en-US" sz="2200" dirty="0"/>
              <a:t>然后</a:t>
            </a:r>
            <a:r>
              <a:rPr lang="en-US" altLang="zh-CN" sz="2200" dirty="0"/>
              <a:t>start</a:t>
            </a:r>
            <a:r>
              <a:rPr lang="zh-CN" altLang="en-US" sz="2200" dirty="0"/>
              <a:t>，否则直接</a:t>
            </a:r>
            <a:r>
              <a:rPr lang="en-US" altLang="zh-CN" sz="2200" dirty="0"/>
              <a:t>start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管理脚本代码无法在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展示，参看实际代码文件。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打开 </a:t>
            </a:r>
            <a:r>
              <a:rPr lang="en-US" altLang="zh-CN" sz="2400" dirty="0"/>
              <a:t>http://php.net </a:t>
            </a:r>
            <a:r>
              <a:rPr lang="zh-CN" altLang="en-US" sz="2400" dirty="0"/>
              <a:t>网址下载</a:t>
            </a:r>
            <a:r>
              <a:rPr lang="en-US" altLang="zh-CN" sz="2400" dirty="0"/>
              <a:t>PHP7</a:t>
            </a:r>
            <a:r>
              <a:rPr lang="zh-CN" altLang="en-US" sz="2400" dirty="0"/>
              <a:t>稳定版源代码</a:t>
            </a:r>
            <a:endParaRPr lang="en-US" altLang="zh-CN" sz="2400" dirty="0"/>
          </a:p>
          <a:p>
            <a:r>
              <a:rPr lang="zh-CN" altLang="en-US" sz="2400" dirty="0"/>
              <a:t>目前</a:t>
            </a:r>
            <a:r>
              <a:rPr lang="en-US" altLang="zh-CN" sz="2400" dirty="0"/>
              <a:t>PHP7</a:t>
            </a:r>
            <a:r>
              <a:rPr lang="zh-CN" altLang="en-US" sz="2400" dirty="0"/>
              <a:t>主要有</a:t>
            </a:r>
            <a:r>
              <a:rPr lang="en-US" altLang="zh-CN" sz="2400" dirty="0"/>
              <a:t>3</a:t>
            </a:r>
            <a:r>
              <a:rPr lang="zh-CN" altLang="en-US" sz="2400" dirty="0"/>
              <a:t>个版本：</a:t>
            </a:r>
            <a:r>
              <a:rPr lang="en-US" altLang="zh-CN" sz="2400" dirty="0"/>
              <a:t>PHP7.0</a:t>
            </a:r>
            <a:r>
              <a:rPr lang="zh-CN" altLang="en-US" sz="2400" dirty="0"/>
              <a:t>，</a:t>
            </a:r>
            <a:r>
              <a:rPr lang="en-US" altLang="zh-CN" sz="2400" dirty="0"/>
              <a:t>PHP7.1</a:t>
            </a:r>
            <a:r>
              <a:rPr lang="zh-CN" altLang="en-US" sz="2400" dirty="0"/>
              <a:t>，</a:t>
            </a:r>
            <a:r>
              <a:rPr lang="en-US" altLang="zh-CN" sz="2400" dirty="0"/>
              <a:t>PHP7.2</a:t>
            </a:r>
          </a:p>
          <a:p>
            <a:r>
              <a:rPr lang="zh-CN" altLang="en-US" sz="2400" dirty="0"/>
              <a:t>三个不同版本有一些功能区别，具体见</a:t>
            </a:r>
            <a:r>
              <a:rPr lang="en-US" altLang="zh-CN" sz="2400" dirty="0"/>
              <a:t>PHP</a:t>
            </a:r>
            <a:r>
              <a:rPr lang="zh-CN" altLang="en-US" sz="2400" dirty="0"/>
              <a:t>开发者手册</a:t>
            </a:r>
            <a:endParaRPr lang="en-US" altLang="zh-CN" sz="2400" dirty="0"/>
          </a:p>
          <a:p>
            <a:r>
              <a:rPr lang="en-US" altLang="zh-CN" sz="2400" dirty="0"/>
              <a:t>PHP7.2</a:t>
            </a:r>
            <a:r>
              <a:rPr lang="zh-CN" altLang="en-US" sz="2400" dirty="0"/>
              <a:t>变化较大，主要有：</a:t>
            </a:r>
            <a:endParaRPr lang="en-US" altLang="zh-CN" sz="2400" dirty="0"/>
          </a:p>
          <a:p>
            <a:pPr lvl="1"/>
            <a:r>
              <a:rPr lang="zh-CN" altLang="en-US" sz="2000" dirty="0"/>
              <a:t>底层引擎加入一些宏指令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移除</a:t>
            </a:r>
            <a:r>
              <a:rPr lang="en-US" altLang="zh-CN" sz="2000" dirty="0" err="1"/>
              <a:t>mcrypt</a:t>
            </a:r>
            <a:r>
              <a:rPr lang="zh-CN" altLang="en-US" sz="2000" dirty="0"/>
              <a:t>加密扩展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加入</a:t>
            </a:r>
            <a:r>
              <a:rPr lang="en-US" altLang="zh-CN" sz="2000" dirty="0"/>
              <a:t>sodium</a:t>
            </a:r>
            <a:r>
              <a:rPr lang="zh-CN" altLang="en-US" sz="2000" dirty="0"/>
              <a:t>加密扩展</a:t>
            </a:r>
            <a:endParaRPr lang="en-US" altLang="zh-CN" dirty="0"/>
          </a:p>
          <a:p>
            <a:r>
              <a:rPr lang="zh-CN" altLang="en-US" sz="2400" dirty="0"/>
              <a:t>如何选择：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2000" dirty="0"/>
              <a:t>CMS</a:t>
            </a:r>
            <a:r>
              <a:rPr lang="zh-CN" altLang="en-US" sz="2000" dirty="0"/>
              <a:t>等可以升级到</a:t>
            </a:r>
            <a:r>
              <a:rPr lang="en-US" altLang="zh-CN" sz="2000" dirty="0"/>
              <a:t>PHP7.0</a:t>
            </a:r>
            <a:r>
              <a:rPr lang="zh-CN" altLang="en-US" sz="2000" dirty="0"/>
              <a:t>，升级</a:t>
            </a:r>
            <a:r>
              <a:rPr lang="en-US" altLang="zh-CN" sz="2000" dirty="0"/>
              <a:t>PHP7.1</a:t>
            </a:r>
            <a:r>
              <a:rPr lang="zh-CN" altLang="en-US" sz="2000" dirty="0"/>
              <a:t>问题也不大。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我们这里选择</a:t>
            </a:r>
            <a:r>
              <a:rPr lang="en-US" altLang="zh-CN" sz="2000" dirty="0"/>
              <a:t>PHP7.1</a:t>
            </a:r>
            <a:r>
              <a:rPr lang="zh-CN" altLang="en-US" sz="2000" dirty="0"/>
              <a:t>进行编译，待熟悉之后，同学们自行编译</a:t>
            </a:r>
            <a:r>
              <a:rPr lang="en-US" altLang="zh-CN" sz="20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解压</a:t>
            </a:r>
            <a:r>
              <a:rPr lang="en-US" altLang="zh-CN" sz="2400" dirty="0"/>
              <a:t>PHP</a:t>
            </a:r>
            <a:r>
              <a:rPr lang="zh-CN" altLang="en-US" sz="2400" dirty="0"/>
              <a:t>源代码，列出文件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00800E-E24E-4CE5-892F-362C2136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8" y="2067899"/>
            <a:ext cx="8857078" cy="47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8184"/>
              </p:ext>
            </p:extLst>
          </p:nvPr>
        </p:nvGraphicFramePr>
        <p:xfrm>
          <a:off x="838200" y="1655763"/>
          <a:ext cx="10515600" cy="427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638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25962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  <a:r>
                        <a:rPr lang="en-US" altLang="zh-CN" sz="2400" b="1" dirty="0"/>
                        <a:t>/</a:t>
                      </a:r>
                      <a:r>
                        <a:rPr lang="zh-CN" altLang="en-US" sz="24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build/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main/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ext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zend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sapi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服务编程接口，程序由此开始执行，提供了</a:t>
                      </a:r>
                      <a:r>
                        <a:rPr lang="en-US" altLang="zh-CN" sz="2400" dirty="0" err="1"/>
                        <a:t>cgi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cli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fpm</a:t>
                      </a:r>
                      <a:r>
                        <a:rPr lang="zh-CN" altLang="en-US" sz="2400" dirty="0"/>
                        <a:t>等入口方式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configure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配置文件，用于编译初始化，并生成</a:t>
                      </a:r>
                      <a:r>
                        <a:rPr lang="en-US" altLang="zh-CN" sz="2400" dirty="0" err="1"/>
                        <a:t>makefile</a:t>
                      </a:r>
                      <a:r>
                        <a:rPr lang="zh-CN" altLang="en-US" sz="24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 16.04</a:t>
            </a:r>
          </a:p>
          <a:p>
            <a:r>
              <a:rPr lang="zh-CN" altLang="en-US" sz="2400" dirty="0"/>
              <a:t>编译软件：</a:t>
            </a:r>
            <a:r>
              <a:rPr lang="en-US" altLang="zh-CN" sz="2400" dirty="0" err="1"/>
              <a:t>gcc</a:t>
            </a:r>
            <a:endParaRPr lang="en-US" altLang="zh-CN" sz="2400" dirty="0"/>
          </a:p>
          <a:p>
            <a:r>
              <a:rPr lang="zh-CN" altLang="en-US" sz="2400" dirty="0"/>
              <a:t>其他软件：</a:t>
            </a:r>
            <a:r>
              <a:rPr lang="en-US" altLang="zh-CN" sz="2400" dirty="0"/>
              <a:t>make 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autoconf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pkg</a:t>
            </a:r>
            <a:r>
              <a:rPr lang="en-US" altLang="zh-CN" sz="2400" dirty="0"/>
              <a:t>-config</a:t>
            </a:r>
          </a:p>
          <a:p>
            <a:r>
              <a:rPr lang="zh-CN" altLang="en-US" sz="2400" dirty="0"/>
              <a:t>安装依赖软件：</a:t>
            </a:r>
            <a:endParaRPr lang="en-US" altLang="zh-CN" sz="2400" dirty="0"/>
          </a:p>
          <a:p>
            <a:pPr lvl="1"/>
            <a:r>
              <a:rPr lang="en-US" altLang="zh-CN" dirty="0"/>
              <a:t>Ubuntu :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gcc</a:t>
            </a:r>
            <a:r>
              <a:rPr lang="en-US" altLang="zh-CN" dirty="0"/>
              <a:t> make </a:t>
            </a:r>
            <a:r>
              <a:rPr lang="en-US" altLang="zh-CN" dirty="0" err="1"/>
              <a:t>autoconf</a:t>
            </a:r>
            <a:r>
              <a:rPr lang="en-US" altLang="zh-CN" dirty="0"/>
              <a:t> </a:t>
            </a:r>
            <a:r>
              <a:rPr lang="en-US" altLang="zh-CN" dirty="0" err="1"/>
              <a:t>pkg</a:t>
            </a:r>
            <a:r>
              <a:rPr lang="en-US" altLang="zh-CN" dirty="0"/>
              <a:t>-config  </a:t>
            </a:r>
            <a:r>
              <a:rPr lang="en-US" altLang="zh-CN" dirty="0" err="1"/>
              <a:t>libssl</a:t>
            </a:r>
            <a:r>
              <a:rPr lang="en-US" altLang="zh-CN" dirty="0"/>
              <a:t>-dev libxml2-dev libxslt1-dev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打开</a:t>
            </a:r>
            <a:r>
              <a:rPr lang="en-US" altLang="zh-CN" sz="2400" dirty="0"/>
              <a:t>configure</a:t>
            </a:r>
            <a:r>
              <a:rPr lang="zh-CN" altLang="en-US" sz="2400" dirty="0"/>
              <a:t>文件，此文件是具有可执行权限的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r>
              <a:rPr lang="en-US" altLang="zh-CN" sz="2400" dirty="0"/>
              <a:t>configure</a:t>
            </a:r>
            <a:r>
              <a:rPr lang="zh-CN" altLang="en-US" sz="2400" dirty="0"/>
              <a:t>文件是编译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的初始化配置脚本</a:t>
            </a:r>
            <a:endParaRPr lang="en-US" altLang="zh-CN" sz="2400" dirty="0"/>
          </a:p>
          <a:p>
            <a:pPr lvl="1"/>
            <a:r>
              <a:rPr lang="zh-CN" altLang="en-US" dirty="0"/>
              <a:t>配置编译参数</a:t>
            </a:r>
            <a:endParaRPr lang="en-US" altLang="zh-CN" dirty="0"/>
          </a:p>
          <a:p>
            <a:pPr lvl="1"/>
            <a:r>
              <a:rPr lang="zh-CN" altLang="en-US" dirty="0"/>
              <a:t>编译环境检测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sz="2400" dirty="0"/>
              <a:t>使用：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在命令终端切换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源代码目录，运行 </a:t>
            </a:r>
            <a:r>
              <a:rPr lang="en-US" altLang="zh-CN" sz="2000" dirty="0"/>
              <a:t>./configure –help</a:t>
            </a:r>
            <a:r>
              <a:rPr lang="zh-CN" altLang="en-US" sz="2000" dirty="0"/>
              <a:t>可以查看配置参数以及解释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使用 </a:t>
            </a:r>
            <a:r>
              <a:rPr lang="en-US" altLang="zh-CN" sz="2000" dirty="0"/>
              <a:t>./configure –prefix=/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 –enable-</a:t>
            </a:r>
            <a:r>
              <a:rPr lang="en-US" altLang="zh-CN" sz="2000" dirty="0" err="1"/>
              <a:t>mysqlnd</a:t>
            </a:r>
            <a:r>
              <a:rPr lang="en-US" altLang="zh-CN" sz="2000" dirty="0"/>
              <a:t> –enable-fpm ……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1722</Words>
  <Application>Microsoft Office PowerPoint</Application>
  <PresentationFormat>宽屏</PresentationFormat>
  <Paragraphs>247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简单编译PHP</vt:lpstr>
      <vt:lpstr>简单编译存在的问题</vt:lpstr>
      <vt:lpstr>编译curl库</vt:lpstr>
      <vt:lpstr>编译openssl，nghttp2，zlib</vt:lpstr>
      <vt:lpstr>开始编译curl库</vt:lpstr>
      <vt:lpstr>Compile PHP with curl and openssl</vt:lpstr>
      <vt:lpstr>移植过程中的库依赖问题</vt:lpstr>
      <vt:lpstr>开启静态编译</vt:lpstr>
      <vt:lpstr>curl库开启静态编译</vt:lpstr>
      <vt:lpstr>PHP加入静态编译选项</vt:lpstr>
      <vt:lpstr>编译PHP扩展的过程</vt:lpstr>
      <vt:lpstr>编译PHP扩展示例：pdo_mysql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183</cp:revision>
  <cp:lastPrinted>2018-03-06T14:22:04Z</cp:lastPrinted>
  <dcterms:created xsi:type="dcterms:W3CDTF">2017-12-10T11:51:32Z</dcterms:created>
  <dcterms:modified xsi:type="dcterms:W3CDTF">2018-03-13T15:50:40Z</dcterms:modified>
</cp:coreProperties>
</file>