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83" r:id="rId3"/>
    <p:sldId id="284" r:id="rId4"/>
    <p:sldId id="291" r:id="rId5"/>
    <p:sldId id="292" r:id="rId6"/>
    <p:sldId id="293" r:id="rId7"/>
    <p:sldId id="285" r:id="rId8"/>
    <p:sldId id="287" r:id="rId9"/>
    <p:sldId id="288" r:id="rId10"/>
    <p:sldId id="297" r:id="rId11"/>
    <p:sldId id="290" r:id="rId12"/>
    <p:sldId id="289" r:id="rId13"/>
    <p:sldId id="294" r:id="rId14"/>
    <p:sldId id="286" r:id="rId15"/>
    <p:sldId id="261" r:id="rId16"/>
    <p:sldId id="278" r:id="rId17"/>
    <p:sldId id="279" r:id="rId18"/>
    <p:sldId id="282" r:id="rId19"/>
    <p:sldId id="262" r:id="rId20"/>
    <p:sldId id="280" r:id="rId21"/>
    <p:sldId id="281" r:id="rId22"/>
    <p:sldId id="295" r:id="rId23"/>
    <p:sldId id="29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ecl.php.net/package/redi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/>
              <a:t>第七讲 消息</a:t>
            </a:r>
            <a:r>
              <a:rPr lang="zh-CN" altLang="en-US" sz="2800" dirty="0"/>
              <a:t>队列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接收消息的函数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/>
              <a:t>第二个参数可以为</a:t>
            </a:r>
            <a:r>
              <a:rPr lang="en-US" altLang="zh-CN" sz="2000"/>
              <a:t>0</a:t>
            </a:r>
            <a:r>
              <a:rPr lang="zh-CN" altLang="en-US" sz="2000"/>
              <a:t>，大于</a:t>
            </a:r>
            <a:r>
              <a:rPr lang="en-US" altLang="zh-CN" sz="2000"/>
              <a:t>0</a:t>
            </a:r>
            <a:r>
              <a:rPr lang="zh-CN" altLang="en-US" sz="2000"/>
              <a:t>，小于</a:t>
            </a:r>
            <a:r>
              <a:rPr lang="en-US" altLang="zh-CN" sz="2000"/>
              <a:t>0</a:t>
            </a:r>
            <a:r>
              <a:rPr lang="zh-CN" altLang="en-US" sz="2000"/>
              <a:t>的数，</a:t>
            </a:r>
            <a:r>
              <a:rPr lang="en-US" altLang="zh-CN" sz="2000"/>
              <a:t>0</a:t>
            </a:r>
            <a:r>
              <a:rPr lang="zh-CN" altLang="en-US" sz="2000"/>
              <a:t>可以接收任何消息，大于</a:t>
            </a:r>
            <a:r>
              <a:rPr lang="en-US" altLang="zh-CN" sz="2000"/>
              <a:t>0</a:t>
            </a:r>
            <a:r>
              <a:rPr lang="zh-CN" altLang="en-US" sz="2000"/>
              <a:t>则接收消息类型为</a:t>
            </a:r>
            <a:r>
              <a:rPr lang="en-US" altLang="zh-CN" sz="2000"/>
              <a:t>$desiredmsgtype</a:t>
            </a:r>
            <a:r>
              <a:rPr lang="zh-CN" altLang="en-US" sz="2000"/>
              <a:t>的类型，小于</a:t>
            </a:r>
            <a:r>
              <a:rPr lang="en-US" altLang="zh-CN" sz="2000"/>
              <a:t>0</a:t>
            </a:r>
            <a:r>
              <a:rPr lang="zh-CN" altLang="en-US" sz="2000"/>
              <a:t>则接收消息类型小于或等于</a:t>
            </a:r>
            <a:r>
              <a:rPr lang="en-US" altLang="zh-CN" sz="2000"/>
              <a:t>$desiredmsgtype</a:t>
            </a:r>
            <a:r>
              <a:rPr lang="zh-CN" altLang="en-US" sz="2000"/>
              <a:t>绝对值的类型。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1800" dirty="0"/>
          </a:p>
          <a:p>
            <a:endParaRPr lang="en-US" altLang="zh-CN" sz="1800" u="sng" dirty="0"/>
          </a:p>
          <a:p>
            <a:endParaRPr lang="en-US" altLang="zh-CN" sz="1800" dirty="0"/>
          </a:p>
          <a:p>
            <a:pPr lvl="1"/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A96161-D4BD-4CD1-9E96-218CBFC93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9" y="3688080"/>
            <a:ext cx="11163300" cy="13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29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Semaphore</a:t>
            </a:r>
            <a:r>
              <a:rPr lang="zh-CN" altLang="en-US" dirty="0"/>
              <a:t>消息队列示例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发送方代码：</a:t>
            </a:r>
            <a:endParaRPr lang="en-US" altLang="zh-CN" sz="2400" dirty="0"/>
          </a:p>
          <a:p>
            <a:r>
              <a:rPr lang="en-US" altLang="zh-CN" sz="2400" dirty="0"/>
              <a:t>$</a:t>
            </a:r>
            <a:r>
              <a:rPr lang="en-US" altLang="zh-CN" sz="2400" dirty="0" err="1"/>
              <a:t>mq</a:t>
            </a:r>
            <a:r>
              <a:rPr lang="en-US" altLang="zh-CN" sz="2400" dirty="0"/>
              <a:t> = </a:t>
            </a:r>
            <a:r>
              <a:rPr lang="en-US" altLang="zh-CN" sz="2400" dirty="0" err="1"/>
              <a:t>msg_get_queue</a:t>
            </a:r>
            <a:r>
              <a:rPr lang="en-US" altLang="zh-CN" sz="2400" dirty="0"/>
              <a:t>(1234);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en-US" altLang="zh-CN" sz="2400" dirty="0"/>
              <a:t>$</a:t>
            </a:r>
            <a:r>
              <a:rPr lang="en-US" altLang="zh-CN" sz="2400" dirty="0" err="1"/>
              <a:t>msg_err</a:t>
            </a:r>
            <a:r>
              <a:rPr lang="en-US" altLang="zh-CN" sz="2400" dirty="0"/>
              <a:t>=0;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en-US" altLang="zh-CN" sz="2400" dirty="0"/>
              <a:t>for ($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=0;$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&lt;100;$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 {</a:t>
            </a:r>
            <a:br>
              <a:rPr lang="en-US" altLang="zh-CN" sz="2400" dirty="0"/>
            </a:br>
            <a:r>
              <a:rPr lang="en-US" altLang="zh-CN" sz="2400" dirty="0"/>
              <a:t>    </a:t>
            </a:r>
            <a:r>
              <a:rPr lang="en-US" altLang="zh-CN" sz="2400" dirty="0" err="1"/>
              <a:t>msg_send</a:t>
            </a:r>
            <a:r>
              <a:rPr lang="en-US" altLang="zh-CN" sz="2400" dirty="0"/>
              <a:t>($mq,1,mt_rand(100,1000),true,true,$</a:t>
            </a:r>
            <a:r>
              <a:rPr lang="en-US" altLang="zh-CN" sz="2400" dirty="0" err="1"/>
              <a:t>msg_err</a:t>
            </a:r>
            <a:r>
              <a:rPr lang="en-US" altLang="zh-CN" sz="2400" dirty="0"/>
              <a:t>);</a:t>
            </a:r>
            <a:br>
              <a:rPr lang="en-US" altLang="zh-CN" sz="2400" dirty="0"/>
            </a:b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9236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Semaphore</a:t>
            </a:r>
            <a:r>
              <a:rPr lang="zh-CN" altLang="en-US" dirty="0"/>
              <a:t>消息队列示例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接收消息代码：</a:t>
            </a:r>
            <a:br>
              <a:rPr lang="en-US" altLang="zh-CN" sz="1800" dirty="0"/>
            </a:br>
            <a:r>
              <a:rPr lang="en-US" altLang="zh-CN" sz="2000" dirty="0"/>
              <a:t>$</a:t>
            </a:r>
            <a:r>
              <a:rPr lang="en-US" altLang="zh-CN" sz="2000" dirty="0" err="1"/>
              <a:t>mq</a:t>
            </a:r>
            <a:r>
              <a:rPr lang="en-US" altLang="zh-CN" sz="2000" dirty="0"/>
              <a:t> = </a:t>
            </a:r>
            <a:r>
              <a:rPr lang="en-US" altLang="zh-CN" sz="2000" dirty="0" err="1"/>
              <a:t>msg_get_queue</a:t>
            </a:r>
            <a:r>
              <a:rPr lang="en-US" altLang="zh-CN" sz="2000" dirty="0"/>
              <a:t>(</a:t>
            </a:r>
            <a:r>
              <a:rPr lang="en-US" altLang="zh-CN" sz="2000"/>
              <a:t>1234);</a:t>
            </a:r>
            <a:br>
              <a:rPr lang="en-US" altLang="zh-CN" sz="2000" dirty="0"/>
            </a:br>
            <a:r>
              <a:rPr lang="en-US" altLang="zh-CN" sz="2000" dirty="0"/>
              <a:t>$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 = ‘’;</a:t>
            </a:r>
            <a:br>
              <a:rPr lang="en-US" altLang="zh-CN" sz="2000" dirty="0"/>
            </a:br>
            <a:r>
              <a:rPr lang="en-US" altLang="zh-CN" sz="2000" dirty="0"/>
              <a:t>$</a:t>
            </a:r>
            <a:r>
              <a:rPr lang="en-US" altLang="zh-CN" sz="2000" dirty="0" err="1"/>
              <a:t>msgtype</a:t>
            </a:r>
            <a:r>
              <a:rPr lang="en-US" altLang="zh-CN" sz="2000" dirty="0"/>
              <a:t>=0;</a:t>
            </a:r>
            <a:br>
              <a:rPr lang="en-US" altLang="zh-CN" sz="2000" dirty="0"/>
            </a:br>
            <a:r>
              <a:rPr lang="en-US" altLang="zh-CN" sz="2000" dirty="0"/>
              <a:t>$</a:t>
            </a:r>
            <a:r>
              <a:rPr lang="en-US" altLang="zh-CN" sz="2000" dirty="0" err="1"/>
              <a:t>errcode</a:t>
            </a:r>
            <a:r>
              <a:rPr lang="en-US" altLang="zh-CN" sz="2000" dirty="0"/>
              <a:t> = 0;</a:t>
            </a:r>
            <a:br>
              <a:rPr lang="en-US" altLang="zh-CN" sz="2000" dirty="0"/>
            </a:br>
            <a:r>
              <a:rPr lang="en-US" altLang="zh-CN" sz="2000" dirty="0"/>
              <a:t>$count = </a:t>
            </a:r>
            <a:r>
              <a:rPr lang="en-US" altLang="zh-CN" sz="2000"/>
              <a:t>1;</a:t>
            </a:r>
            <a:br>
              <a:rPr lang="en-US" altLang="zh-CN" sz="2000" dirty="0"/>
            </a:br>
            <a:r>
              <a:rPr lang="en-US" altLang="zh-CN" sz="2000" dirty="0"/>
              <a:t>while (true) {</a:t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err="1"/>
              <a:t>usleep</a:t>
            </a:r>
            <a:r>
              <a:rPr lang="en-US" altLang="zh-CN" sz="2000" dirty="0"/>
              <a:t>(10000); //</a:t>
            </a:r>
            <a:r>
              <a:rPr lang="zh-CN" altLang="en-US" sz="2000" dirty="0"/>
              <a:t>延迟</a:t>
            </a:r>
            <a:r>
              <a:rPr lang="en-US" altLang="zh-CN" sz="2000" dirty="0"/>
              <a:t>10ms</a:t>
            </a:r>
            <a:r>
              <a:rPr lang="zh-CN" altLang="en-US" sz="2000" dirty="0"/>
              <a:t>，实际并不需要，接收数据未到会阻塞。</a:t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err="1"/>
              <a:t>msg_receive</a:t>
            </a:r>
            <a:r>
              <a:rPr lang="en-US" altLang="zh-CN" sz="2000" dirty="0"/>
              <a:t>($mq,0,$msgtype,100,$msg,true,0,$errcode);</a:t>
            </a:r>
            <a:br>
              <a:rPr lang="en-US" altLang="zh-CN" sz="2000" dirty="0"/>
            </a:br>
            <a:r>
              <a:rPr lang="en-US" altLang="zh-CN" sz="2000" dirty="0"/>
              <a:t>    if (!$</a:t>
            </a:r>
            <a:r>
              <a:rPr lang="en-US" altLang="zh-CN" sz="2000" dirty="0" err="1"/>
              <a:t>errcode</a:t>
            </a:r>
            <a:r>
              <a:rPr lang="en-US" altLang="zh-CN" sz="2000" dirty="0"/>
              <a:t>) {</a:t>
            </a:r>
            <a:br>
              <a:rPr lang="en-US" altLang="zh-CN" sz="2000" dirty="0"/>
            </a:br>
            <a:r>
              <a:rPr lang="en-US" altLang="zh-CN" sz="2000" dirty="0"/>
              <a:t>        echo "Received message($count): ",$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,"\n";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  <a:br>
              <a:rPr lang="en-US" altLang="zh-CN" sz="2000" dirty="0"/>
            </a:br>
            <a:r>
              <a:rPr lang="en-US" altLang="zh-CN" sz="2000" dirty="0"/>
              <a:t>    else {</a:t>
            </a:r>
            <a:br>
              <a:rPr lang="en-US" altLang="zh-CN" sz="2000" dirty="0"/>
            </a:br>
            <a:r>
              <a:rPr lang="en-US" altLang="zh-CN" sz="2000" dirty="0"/>
              <a:t>        echo "</a:t>
            </a:r>
            <a:r>
              <a:rPr lang="en-US" altLang="zh-CN" sz="2000" dirty="0" err="1"/>
              <a:t>Errcode</a:t>
            </a:r>
            <a:r>
              <a:rPr lang="en-US" altLang="zh-CN" sz="2000" dirty="0"/>
              <a:t>:",$</a:t>
            </a:r>
            <a:r>
              <a:rPr lang="en-US" altLang="zh-CN" sz="2000" dirty="0" err="1"/>
              <a:t>errcode</a:t>
            </a:r>
            <a:r>
              <a:rPr lang="en-US" altLang="zh-CN" sz="2000" dirty="0"/>
              <a:t>,"\n";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  <a:br>
              <a:rPr lang="en-US" altLang="zh-CN" sz="2000" dirty="0"/>
            </a:br>
            <a:r>
              <a:rPr lang="en-US" altLang="zh-CN" sz="2000" dirty="0"/>
              <a:t>    $count += 1;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</a:p>
          <a:p>
            <a:pPr lvl="1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76360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多个接收者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多个进程监听同一个消息队列，发布者发布消息时，消息会被多个接收者读取。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一个接收者获取消息后，此消息便不存在，其他接收者获取的是后续的消息。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实际场景中根据需要来确定需要多少个进程监听，不同的业务使用不同的队列。</a:t>
            </a: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12726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Redis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77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基本介绍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Redis</a:t>
            </a:r>
            <a:r>
              <a:rPr lang="en-US" altLang="zh-CN" sz="2400" dirty="0"/>
              <a:t> </a:t>
            </a:r>
            <a:r>
              <a:rPr lang="zh-CN" altLang="en-US" sz="2400" dirty="0"/>
              <a:t>是一个开源（</a:t>
            </a:r>
            <a:r>
              <a:rPr lang="en-US" altLang="zh-CN" sz="2400" dirty="0"/>
              <a:t>BSD</a:t>
            </a:r>
            <a:r>
              <a:rPr lang="zh-CN" altLang="en-US" sz="2400" dirty="0"/>
              <a:t>许可）的，内存中的数据结构存储系统，它可以用作数据库、缓存和消息中间件。使用</a:t>
            </a:r>
            <a:r>
              <a:rPr lang="en-US" altLang="zh-CN" sz="2400" dirty="0"/>
              <a:t>ANSI C</a:t>
            </a:r>
            <a:r>
              <a:rPr lang="zh-CN" altLang="en-US" sz="2400" dirty="0"/>
              <a:t>语言编写。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它支持多种类型的数据结构，如 字符串（</a:t>
            </a:r>
            <a:r>
              <a:rPr lang="en-US" altLang="zh-CN" sz="2400" dirty="0"/>
              <a:t>strings</a:t>
            </a:r>
            <a:r>
              <a:rPr lang="zh-CN" altLang="en-US" sz="2400" dirty="0"/>
              <a:t>）， 散列（</a:t>
            </a:r>
            <a:r>
              <a:rPr lang="en-US" altLang="zh-CN" sz="2400" dirty="0"/>
              <a:t>hashes</a:t>
            </a:r>
            <a:r>
              <a:rPr lang="zh-CN" altLang="en-US" sz="2400" dirty="0"/>
              <a:t>）， 列表（</a:t>
            </a:r>
            <a:r>
              <a:rPr lang="en-US" altLang="zh-CN" sz="2400" dirty="0"/>
              <a:t>lists</a:t>
            </a:r>
            <a:r>
              <a:rPr lang="zh-CN" altLang="en-US" sz="2400" dirty="0"/>
              <a:t>）等。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官方不支持</a:t>
            </a:r>
            <a:r>
              <a:rPr lang="en-US" altLang="zh-CN" sz="2400" dirty="0"/>
              <a:t>Windows</a:t>
            </a:r>
            <a:r>
              <a:rPr lang="zh-CN" altLang="en-US" sz="2400" dirty="0"/>
              <a:t>版本的</a:t>
            </a:r>
            <a:r>
              <a:rPr lang="en-US" altLang="zh-CN" sz="2400" dirty="0" err="1"/>
              <a:t>Redis</a:t>
            </a:r>
            <a:r>
              <a:rPr lang="en-US" altLang="zh-CN" sz="2400" dirty="0"/>
              <a:t>,</a:t>
            </a:r>
            <a:r>
              <a:rPr lang="zh-CN" altLang="en-US" sz="2400" dirty="0"/>
              <a:t>但微软开发和维护着支持</a:t>
            </a:r>
            <a:r>
              <a:rPr lang="en-US" altLang="zh-CN" sz="2400" dirty="0"/>
              <a:t>win-64 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Redis</a:t>
            </a:r>
            <a:r>
              <a:rPr lang="zh-CN" altLang="en-US" sz="2400" dirty="0"/>
              <a:t>版本。</a:t>
            </a:r>
            <a:endParaRPr lang="en-US" altLang="zh-CN" sz="2400" dirty="0"/>
          </a:p>
          <a:p>
            <a:r>
              <a:rPr lang="zh-CN" altLang="en-US" sz="2400" dirty="0"/>
              <a:t>应用场景：</a:t>
            </a:r>
            <a:endParaRPr lang="en-US" altLang="zh-CN" sz="2400" dirty="0"/>
          </a:p>
          <a:p>
            <a:pPr lvl="1"/>
            <a:r>
              <a:rPr lang="zh-CN" altLang="en-US" sz="2000" dirty="0"/>
              <a:t>将</a:t>
            </a:r>
            <a:r>
              <a:rPr lang="en-US" altLang="zh-CN" sz="2000" dirty="0" err="1"/>
              <a:t>Redis</a:t>
            </a:r>
            <a:r>
              <a:rPr lang="zh-CN" altLang="en-US" sz="2000" dirty="0"/>
              <a:t>作为一个高效的网络的缓存数据功能</a:t>
            </a:r>
            <a:r>
              <a:rPr lang="zh-CN" altLang="en-US" sz="2000"/>
              <a:t>使用。</a:t>
            </a:r>
            <a:endParaRPr lang="en-US" altLang="zh-CN" sz="2000" dirty="0"/>
          </a:p>
          <a:p>
            <a:pPr lvl="1"/>
            <a:r>
              <a:rPr lang="zh-CN" altLang="en-US" sz="2000" dirty="0"/>
              <a:t>使用发布</a:t>
            </a:r>
            <a:r>
              <a:rPr lang="en-US" altLang="zh-CN" sz="2000" dirty="0"/>
              <a:t>/</a:t>
            </a:r>
            <a:r>
              <a:rPr lang="zh-CN" altLang="en-US" sz="2000" dirty="0"/>
              <a:t>订阅功能用作消息队列。</a:t>
            </a:r>
            <a:endParaRPr lang="en-US" altLang="zh-CN" sz="2000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的</a:t>
            </a:r>
            <a:r>
              <a:rPr lang="en-US" altLang="zh-CN" dirty="0" err="1"/>
              <a:t>Redis</a:t>
            </a:r>
            <a:r>
              <a:rPr lang="zh-CN" altLang="en-US" dirty="0"/>
              <a:t>扩展与</a:t>
            </a:r>
            <a:r>
              <a:rPr lang="en-US" altLang="zh-CN" dirty="0" err="1"/>
              <a:t>Redis</a:t>
            </a:r>
            <a:r>
              <a:rPr lang="zh-CN" altLang="en-US" dirty="0"/>
              <a:t>服务程序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PHP</a:t>
            </a:r>
            <a:r>
              <a:rPr lang="zh-CN" altLang="en-US" sz="2400" dirty="0"/>
              <a:t>提供了</a:t>
            </a:r>
            <a:r>
              <a:rPr lang="en-US" altLang="zh-CN" sz="2400" dirty="0" err="1"/>
              <a:t>Redis</a:t>
            </a:r>
            <a:r>
              <a:rPr lang="zh-CN" altLang="en-US" sz="2400" dirty="0"/>
              <a:t>扩展用于连接</a:t>
            </a:r>
            <a:r>
              <a:rPr lang="en-US" altLang="zh-CN" sz="2400" dirty="0" err="1"/>
              <a:t>Redis</a:t>
            </a:r>
            <a:r>
              <a:rPr lang="zh-CN" altLang="en-US" sz="2400" dirty="0"/>
              <a:t>服务进行操作。从</a:t>
            </a:r>
            <a:r>
              <a:rPr lang="en-US" altLang="zh-CN" sz="2400" dirty="0">
                <a:hlinkClick r:id="rId2"/>
              </a:rPr>
              <a:t>http://pecl.php.net/package/redis</a:t>
            </a:r>
            <a:r>
              <a:rPr lang="zh-CN" altLang="en-US" sz="2400" dirty="0"/>
              <a:t>可以下载最新版的</a:t>
            </a:r>
            <a:r>
              <a:rPr lang="en-US" altLang="zh-CN" sz="2400" dirty="0" err="1"/>
              <a:t>Redis</a:t>
            </a:r>
            <a:r>
              <a:rPr lang="zh-CN" altLang="en-US" sz="2400"/>
              <a:t>扩展。</a:t>
            </a:r>
            <a:endParaRPr lang="en-US" altLang="zh-CN" sz="2400" dirty="0"/>
          </a:p>
          <a:p>
            <a:r>
              <a:rPr lang="zh-CN" altLang="en-US" sz="2400" dirty="0"/>
              <a:t>安装过程使用之前讲到的编译安装：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./configure  --with-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-config=PHP_INSTALL_DIR/bin/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-config</a:t>
            </a:r>
          </a:p>
          <a:p>
            <a:pPr marL="457200" lvl="1" indent="0">
              <a:buNone/>
            </a:pPr>
            <a:r>
              <a:rPr lang="en-US" altLang="zh-CN" sz="2000" dirty="0" err="1"/>
              <a:t>sudo</a:t>
            </a:r>
            <a:r>
              <a:rPr lang="en-US" altLang="zh-CN" sz="2000" dirty="0"/>
              <a:t>  make  install</a:t>
            </a:r>
          </a:p>
          <a:p>
            <a:r>
              <a:rPr lang="zh-CN" altLang="en-US" sz="2400" dirty="0"/>
              <a:t>也可以使用</a:t>
            </a:r>
            <a:r>
              <a:rPr lang="en-US" altLang="zh-CN" sz="2400" dirty="0" err="1"/>
              <a:t>pecl</a:t>
            </a:r>
            <a:r>
              <a:rPr lang="en-US" altLang="zh-CN" sz="2400" dirty="0"/>
              <a:t> </a:t>
            </a:r>
            <a:r>
              <a:rPr lang="en-US" altLang="zh-CN" sz="2400"/>
              <a:t>install redis</a:t>
            </a:r>
            <a:endParaRPr lang="en-US" altLang="zh-CN" sz="2400" dirty="0"/>
          </a:p>
          <a:p>
            <a:r>
              <a:rPr lang="zh-CN" altLang="en-US" sz="2400" dirty="0"/>
              <a:t>安装完成后要配置</a:t>
            </a:r>
            <a:r>
              <a:rPr lang="en-US" altLang="zh-CN" sz="2400" dirty="0"/>
              <a:t>php.ini</a:t>
            </a:r>
            <a:r>
              <a:rPr lang="zh-CN" altLang="en-US" sz="2400" dirty="0"/>
              <a:t>启用</a:t>
            </a:r>
            <a:r>
              <a:rPr lang="en-US" altLang="zh-CN" sz="2400" dirty="0" err="1"/>
              <a:t>redis</a:t>
            </a:r>
            <a:r>
              <a:rPr lang="zh-CN" altLang="en-US" sz="2400" dirty="0"/>
              <a:t>扩展，并重启</a:t>
            </a:r>
            <a:r>
              <a:rPr lang="en-US" altLang="zh-CN" sz="2400" dirty="0"/>
              <a:t>web</a:t>
            </a:r>
            <a:r>
              <a:rPr lang="zh-CN" altLang="en-US" sz="2400" dirty="0"/>
              <a:t>服务。</a:t>
            </a:r>
            <a:endParaRPr lang="en-US" altLang="zh-CN" sz="2400" dirty="0"/>
          </a:p>
          <a:p>
            <a:r>
              <a:rPr lang="zh-CN" altLang="en-US" sz="2400" dirty="0"/>
              <a:t>安装</a:t>
            </a:r>
            <a:r>
              <a:rPr lang="en-US" altLang="zh-CN" sz="2400" dirty="0" err="1"/>
              <a:t>redis</a:t>
            </a:r>
            <a:r>
              <a:rPr lang="zh-CN" altLang="en-US" sz="2400" dirty="0"/>
              <a:t>服务：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 apt  install </a:t>
            </a:r>
            <a:r>
              <a:rPr lang="en-US" altLang="zh-CN" sz="2400" dirty="0" err="1"/>
              <a:t>redis</a:t>
            </a:r>
            <a:r>
              <a:rPr lang="en-US" altLang="zh-CN" sz="2400" dirty="0"/>
              <a:t>-server</a:t>
            </a:r>
          </a:p>
          <a:p>
            <a:r>
              <a:rPr lang="zh-CN" altLang="en-US" sz="2400" dirty="0"/>
              <a:t>安装</a:t>
            </a:r>
            <a:r>
              <a:rPr lang="en-US" altLang="zh-CN" sz="2400" dirty="0" err="1"/>
              <a:t>redis</a:t>
            </a:r>
            <a:r>
              <a:rPr lang="en-US" altLang="zh-CN" sz="2400" dirty="0"/>
              <a:t>-server</a:t>
            </a:r>
            <a:r>
              <a:rPr lang="zh-CN" altLang="en-US" sz="2400" dirty="0"/>
              <a:t>会自动安装</a:t>
            </a:r>
            <a:r>
              <a:rPr lang="en-US" altLang="zh-CN" sz="2400" dirty="0" err="1"/>
              <a:t>redis</a:t>
            </a:r>
            <a:r>
              <a:rPr lang="en-US" altLang="zh-CN" sz="2400" dirty="0"/>
              <a:t>-tools</a:t>
            </a:r>
            <a:r>
              <a:rPr lang="zh-CN" altLang="en-US" sz="2400" dirty="0"/>
              <a:t>，安装后有</a:t>
            </a:r>
            <a:r>
              <a:rPr lang="en-US" altLang="zh-CN" sz="2400" dirty="0" err="1"/>
              <a:t>redis</a:t>
            </a:r>
            <a:r>
              <a:rPr lang="en-US" altLang="zh-CN" sz="2400" dirty="0"/>
              <a:t>-cli</a:t>
            </a:r>
            <a:r>
              <a:rPr lang="zh-CN" altLang="en-US" sz="2400" dirty="0"/>
              <a:t>用于连接</a:t>
            </a:r>
            <a:r>
              <a:rPr lang="en-US" altLang="zh-CN" sz="2400" dirty="0" err="1"/>
              <a:t>redis</a:t>
            </a:r>
            <a:r>
              <a:rPr lang="en-US" altLang="zh-CN" sz="2400" dirty="0"/>
              <a:t>-server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 err="1"/>
              <a:t>redis</a:t>
            </a:r>
            <a:r>
              <a:rPr lang="en-US" altLang="zh-CN" sz="2400" dirty="0"/>
              <a:t>-server</a:t>
            </a:r>
            <a:r>
              <a:rPr lang="zh-CN" altLang="en-US" sz="2400" dirty="0"/>
              <a:t>默认运行在</a:t>
            </a:r>
            <a:r>
              <a:rPr lang="en-US" altLang="zh-CN" sz="2400" dirty="0"/>
              <a:t>6379</a:t>
            </a:r>
            <a:r>
              <a:rPr lang="zh-CN" altLang="en-US" sz="2400"/>
              <a:t>端口。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18539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客户端工具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运行</a:t>
            </a:r>
            <a:r>
              <a:rPr lang="en-US" altLang="zh-CN" sz="2400" dirty="0" err="1"/>
              <a:t>redis</a:t>
            </a:r>
            <a:r>
              <a:rPr lang="en-US" altLang="zh-CN" sz="2400" dirty="0"/>
              <a:t>-cli</a:t>
            </a:r>
            <a:r>
              <a:rPr lang="zh-CN" altLang="en-US" sz="2400" dirty="0"/>
              <a:t>直接就会连接</a:t>
            </a:r>
            <a:r>
              <a:rPr lang="en-US" altLang="zh-CN" sz="2400" dirty="0" err="1"/>
              <a:t>redis</a:t>
            </a:r>
            <a:r>
              <a:rPr lang="en-US" altLang="zh-CN" sz="2400" dirty="0"/>
              <a:t>-server</a:t>
            </a:r>
            <a:r>
              <a:rPr lang="zh-CN" altLang="en-US" sz="2400" dirty="0"/>
              <a:t>，不需要参数。</a:t>
            </a:r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命令示例：</a:t>
            </a:r>
            <a:endParaRPr lang="en-US" altLang="zh-CN" sz="2000" dirty="0"/>
          </a:p>
          <a:p>
            <a:pPr lvl="1"/>
            <a:r>
              <a:rPr lang="zh-CN" altLang="en-US" sz="1800" dirty="0"/>
              <a:t>添加： </a:t>
            </a:r>
            <a:r>
              <a:rPr lang="en-US" altLang="zh-CN" sz="1800" dirty="0"/>
              <a:t>append  brave  master  //</a:t>
            </a:r>
            <a:r>
              <a:rPr lang="zh-CN" altLang="en-US" sz="1800" dirty="0"/>
              <a:t>如果重复此操作，则会在</a:t>
            </a:r>
            <a:r>
              <a:rPr lang="en-US" altLang="zh-CN" sz="1800" dirty="0"/>
              <a:t>key</a:t>
            </a:r>
            <a:r>
              <a:rPr lang="zh-CN" altLang="en-US" sz="1800" dirty="0"/>
              <a:t>索引的值后面添加数据</a:t>
            </a:r>
            <a:endParaRPr lang="en-US" altLang="zh-CN" sz="1800" dirty="0"/>
          </a:p>
          <a:p>
            <a:pPr lvl="1"/>
            <a:r>
              <a:rPr lang="zh-CN" altLang="en-US" sz="1800" dirty="0"/>
              <a:t>获取： </a:t>
            </a:r>
            <a:r>
              <a:rPr lang="en-US" altLang="zh-CN" sz="1800" dirty="0"/>
              <a:t>get  brave</a:t>
            </a:r>
          </a:p>
          <a:p>
            <a:pPr lvl="1"/>
            <a:r>
              <a:rPr lang="zh-CN" altLang="en-US" sz="1800" dirty="0"/>
              <a:t>重置： </a:t>
            </a:r>
            <a:r>
              <a:rPr lang="en-US" altLang="zh-CN" sz="1800" dirty="0"/>
              <a:t>set  brave  programmer  //</a:t>
            </a:r>
            <a:r>
              <a:rPr lang="zh-CN" altLang="en-US" sz="1800" dirty="0"/>
              <a:t>如果没有此索引，则会创建</a:t>
            </a:r>
            <a:endParaRPr lang="en-US" altLang="zh-CN" sz="1800" dirty="0"/>
          </a:p>
          <a:p>
            <a:pPr lvl="1"/>
            <a:r>
              <a:rPr lang="zh-CN" altLang="en-US" sz="1800" dirty="0"/>
              <a:t>删除： </a:t>
            </a:r>
            <a:r>
              <a:rPr lang="en-US" altLang="zh-CN" sz="1800" dirty="0"/>
              <a:t>del  brave</a:t>
            </a:r>
          </a:p>
          <a:p>
            <a:pPr lvl="1"/>
            <a:r>
              <a:rPr lang="zh-CN" altLang="en-US" sz="1800" dirty="0"/>
              <a:t>列表： </a:t>
            </a:r>
            <a:r>
              <a:rPr lang="en-US" altLang="zh-CN" sz="1800" dirty="0" err="1"/>
              <a:t>lpush</a:t>
            </a:r>
            <a:r>
              <a:rPr lang="en-US" altLang="zh-CN" sz="1800" dirty="0"/>
              <a:t> [ LIST KEY ] [ </a:t>
            </a:r>
            <a:r>
              <a:rPr lang="en-US" altLang="zh-CN" sz="1800"/>
              <a:t>VALUE ] //</a:t>
            </a:r>
            <a:r>
              <a:rPr lang="zh-CN" altLang="en-US" sz="1800"/>
              <a:t>把</a:t>
            </a:r>
            <a:r>
              <a:rPr lang="en-US" altLang="zh-CN" sz="1800" dirty="0"/>
              <a:t>VALUE</a:t>
            </a:r>
            <a:r>
              <a:rPr lang="zh-CN" altLang="en-US" sz="1800" dirty="0"/>
              <a:t>值压入</a:t>
            </a:r>
            <a:r>
              <a:rPr lang="en-US" altLang="zh-CN" sz="1800" dirty="0"/>
              <a:t>LIST KEY</a:t>
            </a:r>
            <a:r>
              <a:rPr lang="zh-CN" altLang="en-US" sz="1800" dirty="0"/>
              <a:t>，重复操作元素会不断加入</a:t>
            </a:r>
            <a:r>
              <a:rPr lang="en-US" altLang="zh-CN" sz="1800" dirty="0"/>
              <a:t>LIST KEY</a:t>
            </a:r>
          </a:p>
          <a:p>
            <a:pPr lvl="1"/>
            <a:r>
              <a:rPr lang="zh-CN" altLang="en-US" sz="1800" dirty="0"/>
              <a:t>列表： </a:t>
            </a:r>
            <a:r>
              <a:rPr lang="en-US" altLang="zh-CN" sz="1800" dirty="0" err="1"/>
              <a:t>lpop</a:t>
            </a:r>
            <a:r>
              <a:rPr lang="en-US" altLang="zh-CN" sz="1800" dirty="0"/>
              <a:t>  [ LIST KEY ] </a:t>
            </a:r>
            <a:r>
              <a:rPr lang="zh-CN" altLang="en-US" sz="1800" dirty="0"/>
              <a:t>弹出最近压入</a:t>
            </a:r>
            <a:r>
              <a:rPr lang="zh-CN" altLang="en-US" sz="1800"/>
              <a:t>的元素</a:t>
            </a:r>
            <a:endParaRPr lang="en-US" altLang="zh-CN" sz="18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A0F74E-27D2-4926-ABFD-79F237113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77" y="2448054"/>
            <a:ext cx="6121672" cy="11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13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获取</a:t>
            </a:r>
            <a:r>
              <a:rPr lang="en-US" altLang="zh-CN" dirty="0" err="1"/>
              <a:t>Redis</a:t>
            </a:r>
            <a:r>
              <a:rPr lang="zh-CN" altLang="en-US" dirty="0"/>
              <a:t>扩展调用方法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PHP</a:t>
            </a:r>
            <a:r>
              <a:rPr lang="zh-CN" altLang="en-US" sz="2400" dirty="0"/>
              <a:t>获取</a:t>
            </a:r>
            <a:r>
              <a:rPr lang="en-US" altLang="zh-CN" sz="2400" dirty="0" err="1"/>
              <a:t>Redis</a:t>
            </a:r>
            <a:r>
              <a:rPr lang="zh-CN" altLang="en-US" sz="2400" dirty="0"/>
              <a:t>扩展支持的调用方法：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/>
              <a:t>&lt;?</a:t>
            </a:r>
            <a:r>
              <a:rPr lang="en-US" altLang="zh-CN" sz="2000" dirty="0" err="1"/>
              <a:t>php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$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 = new 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();</a:t>
            </a:r>
            <a:br>
              <a:rPr lang="en-US" altLang="zh-CN" sz="2000" dirty="0"/>
            </a:br>
            <a:r>
              <a:rPr lang="en-US" altLang="zh-CN" sz="2000" dirty="0"/>
              <a:t>$</a:t>
            </a:r>
            <a:r>
              <a:rPr lang="en-US" altLang="zh-CN" sz="2000" dirty="0" err="1"/>
              <a:t>rd_calls</a:t>
            </a:r>
            <a:r>
              <a:rPr lang="en-US" altLang="zh-CN" sz="2000" dirty="0"/>
              <a:t> = </a:t>
            </a:r>
            <a:r>
              <a:rPr lang="en-US" altLang="zh-CN" sz="2000" dirty="0" err="1"/>
              <a:t>get_class_methods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foreach ($</a:t>
            </a:r>
            <a:r>
              <a:rPr lang="en-US" altLang="zh-CN" sz="2000" dirty="0" err="1"/>
              <a:t>rd_calls</a:t>
            </a:r>
            <a:r>
              <a:rPr lang="en-US" altLang="zh-CN" sz="2000" dirty="0"/>
              <a:t> as $call) {</a:t>
            </a:r>
            <a:br>
              <a:rPr lang="en-US" altLang="zh-CN" sz="2000" dirty="0"/>
            </a:br>
            <a:r>
              <a:rPr lang="en-US" altLang="zh-CN" sz="2000" dirty="0"/>
              <a:t>    echo $call . "\n";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方法名称都是和</a:t>
            </a:r>
            <a:r>
              <a:rPr lang="en-US" altLang="zh-CN" sz="2400" dirty="0" err="1"/>
              <a:t>Redis</a:t>
            </a:r>
            <a:r>
              <a:rPr lang="zh-CN" altLang="en-US" sz="2400" dirty="0"/>
              <a:t>对应的命令，参数顺序一般都符合</a:t>
            </a:r>
            <a:r>
              <a:rPr lang="en-US" altLang="zh-CN" sz="2400" dirty="0" err="1"/>
              <a:t>Redis</a:t>
            </a:r>
            <a:r>
              <a:rPr lang="zh-CN" altLang="en-US" sz="2400" dirty="0"/>
              <a:t>命令的逻辑，个别命令在使用</a:t>
            </a:r>
            <a:r>
              <a:rPr lang="en-US" altLang="zh-CN" sz="2400" dirty="0"/>
              <a:t>PHP</a:t>
            </a:r>
            <a:r>
              <a:rPr lang="zh-CN" altLang="en-US" sz="2400" dirty="0"/>
              <a:t>扩展的时候有所不同。</a:t>
            </a:r>
            <a:endParaRPr lang="en-US" altLang="zh-CN" sz="2400" dirty="0"/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4763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连接</a:t>
            </a:r>
            <a:r>
              <a:rPr lang="en-US" altLang="zh-CN" dirty="0" err="1"/>
              <a:t>Redis</a:t>
            </a:r>
            <a:r>
              <a:rPr lang="zh-CN" altLang="en-US" dirty="0"/>
              <a:t>添加数据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PHP</a:t>
            </a:r>
            <a:r>
              <a:rPr lang="zh-CN" altLang="en-US" sz="2400" dirty="0"/>
              <a:t>连接</a:t>
            </a:r>
            <a:r>
              <a:rPr lang="en-US" altLang="zh-CN" sz="2400" dirty="0" err="1"/>
              <a:t>Redis</a:t>
            </a:r>
            <a:r>
              <a:rPr lang="zh-CN" altLang="en-US" sz="2400" dirty="0"/>
              <a:t>并添加一条数据：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/>
              <a:t>&lt;?</a:t>
            </a:r>
            <a:r>
              <a:rPr lang="en-US" altLang="zh-CN" sz="2000" dirty="0" err="1"/>
              <a:t>php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$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 = new 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();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$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-&gt;connect('127.0.0.1',6379);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$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-&gt;append('test','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’);</a:t>
            </a:r>
            <a:br>
              <a:rPr lang="en-US" altLang="zh-CN" sz="2000" dirty="0"/>
            </a:b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505241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消息队列基础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PHP</a:t>
                      </a:r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消息队列扩展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400" dirty="0" err="1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Redis</a:t>
                      </a:r>
                      <a:endParaRPr lang="zh-CN" altLang="en-US" sz="2400" dirty="0">
                        <a:latin typeface="汉仪家书简" panose="02010609000101010101" pitchFamily="49" charset="-122"/>
                        <a:ea typeface="汉仪家书简" panose="0201060900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发布</a:t>
            </a:r>
            <a:r>
              <a:rPr lang="en-US" altLang="zh-CN" dirty="0"/>
              <a:t>/</a:t>
            </a:r>
            <a:r>
              <a:rPr lang="zh-CN" altLang="en-US" dirty="0"/>
              <a:t>订阅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Redis</a:t>
            </a:r>
            <a:r>
              <a:rPr lang="zh-CN" altLang="en-US" sz="2000" dirty="0"/>
              <a:t>支持发布订阅模式。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客户端运行</a:t>
            </a:r>
            <a:r>
              <a:rPr lang="en-US" altLang="zh-CN" sz="2000" dirty="0" err="1"/>
              <a:t>subcribe</a:t>
            </a:r>
            <a:r>
              <a:rPr lang="en-US" altLang="zh-CN" sz="2000" dirty="0"/>
              <a:t> [ CHANNEL1 ] [ CHANNEL2 ]···</a:t>
            </a:r>
            <a:r>
              <a:rPr lang="zh-CN" altLang="en-US" sz="2000" dirty="0"/>
              <a:t>订阅给指定频道的信息。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一旦客户端进入订阅状态，客户端就只可接受订阅相关的命令</a:t>
            </a:r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publish [ CHANNEL ] [ DATA ] </a:t>
            </a:r>
            <a:r>
              <a:rPr lang="zh-CN" altLang="en-US" sz="2000" dirty="0"/>
              <a:t>向指定频道发布数据。</a:t>
            </a:r>
            <a:endParaRPr lang="en-US" altLang="zh-CN" sz="2000" dirty="0"/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客户端</a:t>
            </a:r>
            <a:r>
              <a:rPr lang="en-US" altLang="zh-CN" sz="2000" dirty="0"/>
              <a:t>1</a:t>
            </a:r>
            <a:r>
              <a:rPr lang="zh-CN" altLang="en-US" sz="2000" dirty="0"/>
              <a:t>运行：</a:t>
            </a:r>
            <a:r>
              <a:rPr lang="en-US" altLang="zh-CN" sz="2000" dirty="0"/>
              <a:t>subscribe  chan1  chan2</a:t>
            </a:r>
          </a:p>
          <a:p>
            <a:pPr marL="457200" lvl="1" indent="0">
              <a:buNone/>
            </a:pPr>
            <a:r>
              <a:rPr lang="zh-CN" altLang="en-US" sz="2000" dirty="0"/>
              <a:t>客户端</a:t>
            </a:r>
            <a:r>
              <a:rPr lang="en-US" altLang="zh-CN" sz="2000" dirty="0"/>
              <a:t>2</a:t>
            </a:r>
            <a:r>
              <a:rPr lang="zh-CN" altLang="en-US" sz="2000" dirty="0"/>
              <a:t>运行：</a:t>
            </a:r>
            <a:r>
              <a:rPr lang="en-US" altLang="zh-CN" sz="2000" dirty="0"/>
              <a:t>publish  chan1  ‘hello 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’    ;   publish  chan2  ‘hello 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’</a:t>
            </a:r>
          </a:p>
          <a:p>
            <a:pPr marL="457200" lvl="1" indent="0">
              <a:buNone/>
            </a:pPr>
            <a:endParaRPr lang="zh-CN" altLang="en-US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759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实现</a:t>
            </a:r>
            <a:r>
              <a:rPr lang="en-US" altLang="zh-CN" dirty="0"/>
              <a:t>PUBLISH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$</a:t>
            </a:r>
            <a:r>
              <a:rPr lang="en-US" altLang="zh-CN" sz="2400" dirty="0" err="1"/>
              <a:t>redis</a:t>
            </a:r>
            <a:r>
              <a:rPr lang="en-US" altLang="zh-CN" sz="2400" dirty="0"/>
              <a:t>-&gt;publish</a:t>
            </a:r>
            <a:r>
              <a:rPr lang="zh-CN" altLang="en-US" sz="2400" dirty="0"/>
              <a:t>方法，并使用</a:t>
            </a:r>
            <a:r>
              <a:rPr lang="en-US" altLang="zh-CN" sz="2400" dirty="0" err="1"/>
              <a:t>redis</a:t>
            </a:r>
            <a:r>
              <a:rPr lang="en-US" altLang="zh-CN" sz="2400" dirty="0"/>
              <a:t>-cli</a:t>
            </a:r>
            <a:r>
              <a:rPr lang="zh-CN" altLang="en-US" sz="2400" dirty="0"/>
              <a:t>订阅频道获取数据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&lt;?</a:t>
            </a:r>
            <a:r>
              <a:rPr lang="en-US" altLang="zh-CN" sz="2000" dirty="0" err="1"/>
              <a:t>php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$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 = new 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();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$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-&gt;connect('127.0.0.1',6379);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for ($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=0;$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&lt;10;$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 {</a:t>
            </a:r>
            <a:br>
              <a:rPr lang="en-US" altLang="zh-CN" sz="2000" dirty="0"/>
            </a:br>
            <a:r>
              <a:rPr lang="en-US" altLang="zh-CN" sz="2000" dirty="0"/>
              <a:t>    $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-&gt;publish('redis_test',</a:t>
            </a:r>
            <a:r>
              <a:rPr lang="en-US" altLang="zh-CN" sz="2000" dirty="0" err="1"/>
              <a:t>mt_rand</a:t>
            </a:r>
            <a:r>
              <a:rPr lang="en-US" altLang="zh-CN" sz="2000" dirty="0"/>
              <a:t>(1000,10000));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82262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实现</a:t>
            </a:r>
            <a:r>
              <a:rPr lang="en-US" altLang="zh-CN" dirty="0"/>
              <a:t>SUBSCRIBE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$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-&gt;subscribe</a:t>
            </a:r>
            <a:r>
              <a:rPr lang="zh-CN" altLang="en-US" sz="2000" dirty="0"/>
              <a:t>方法，并编写客户端发布</a:t>
            </a:r>
            <a:r>
              <a:rPr lang="zh-CN" altLang="en-US" sz="2000"/>
              <a:t>消息，订阅</a:t>
            </a:r>
            <a:r>
              <a:rPr lang="zh-CN" altLang="en-US" sz="2000" dirty="0"/>
              <a:t>代码示例：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function </a:t>
            </a:r>
            <a:r>
              <a:rPr lang="en-US" altLang="zh-CN" sz="2000" dirty="0" err="1"/>
              <a:t>sub_handle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, $</a:t>
            </a:r>
            <a:r>
              <a:rPr lang="en-US" altLang="zh-CN" sz="2000" dirty="0" err="1"/>
              <a:t>chan</a:t>
            </a:r>
            <a:r>
              <a:rPr lang="en-US" altLang="zh-CN" sz="2000" dirty="0"/>
              <a:t>, $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en-US" altLang="zh-CN" sz="2000" dirty="0"/>
              <a:t>{</a:t>
            </a:r>
            <a:br>
              <a:rPr lang="en-US" altLang="zh-CN" sz="2000" dirty="0"/>
            </a:br>
            <a:r>
              <a:rPr lang="en-US" altLang="zh-CN" sz="2000" dirty="0"/>
              <a:t>    switch ($</a:t>
            </a:r>
            <a:r>
              <a:rPr lang="en-US" altLang="zh-CN" sz="2000" dirty="0" err="1"/>
              <a:t>chan</a:t>
            </a:r>
            <a:r>
              <a:rPr lang="en-US" altLang="zh-CN" sz="2000" dirty="0"/>
              <a:t>)  {</a:t>
            </a:r>
            <a:br>
              <a:rPr lang="en-US" altLang="zh-CN" sz="2000" dirty="0"/>
            </a:br>
            <a:r>
              <a:rPr lang="en-US" altLang="zh-CN" sz="2000" dirty="0"/>
              <a:t>        case 'chan1':</a:t>
            </a:r>
            <a:br>
              <a:rPr lang="en-US" altLang="zh-CN" sz="2000" dirty="0"/>
            </a:br>
            <a:r>
              <a:rPr lang="en-US" altLang="zh-CN" sz="2000" dirty="0"/>
              <a:t>            echo "chan1: $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\n";</a:t>
            </a:r>
            <a:br>
              <a:rPr lang="en-US" altLang="zh-CN" sz="2000" dirty="0"/>
            </a:br>
            <a:r>
              <a:rPr lang="en-US" altLang="zh-CN" sz="2000" dirty="0"/>
              <a:t>            break;</a:t>
            </a:r>
            <a:br>
              <a:rPr lang="en-US" altLang="zh-CN" sz="2000" dirty="0"/>
            </a:br>
            <a:r>
              <a:rPr lang="en-US" altLang="zh-CN" sz="2000" dirty="0"/>
              <a:t>        case 'chan2':</a:t>
            </a:r>
            <a:br>
              <a:rPr lang="en-US" altLang="zh-CN" sz="2000" dirty="0"/>
            </a:br>
            <a:r>
              <a:rPr lang="en-US" altLang="zh-CN" sz="2000" dirty="0"/>
              <a:t>            echo "chan2: $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\n";</a:t>
            </a:r>
            <a:br>
              <a:rPr lang="en-US" altLang="zh-CN" sz="2000" dirty="0"/>
            </a:br>
            <a:r>
              <a:rPr lang="en-US" altLang="zh-CN" sz="2000" dirty="0"/>
              <a:t>            break;</a:t>
            </a:r>
            <a:br>
              <a:rPr lang="en-US" altLang="zh-CN" sz="2000" dirty="0"/>
            </a:br>
            <a:r>
              <a:rPr lang="en-US" altLang="zh-CN" sz="2000" dirty="0"/>
              <a:t>        case 'chan3':</a:t>
            </a:r>
            <a:br>
              <a:rPr lang="en-US" altLang="zh-CN" sz="2000" dirty="0"/>
            </a:br>
            <a:r>
              <a:rPr lang="en-US" altLang="zh-CN" sz="2000" dirty="0"/>
              <a:t>            echo "chan3: $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\n";</a:t>
            </a:r>
            <a:br>
              <a:rPr lang="en-US" altLang="zh-CN" sz="2000" dirty="0"/>
            </a:br>
            <a:r>
              <a:rPr lang="en-US" altLang="zh-CN" sz="2000" dirty="0"/>
              <a:t>            break;</a:t>
            </a:r>
            <a:br>
              <a:rPr lang="en-US" altLang="zh-CN" sz="2000" dirty="0"/>
            </a:br>
            <a:r>
              <a:rPr lang="en-US" altLang="zh-CN" sz="2000" dirty="0"/>
              <a:t>        default:;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$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 = new 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();</a:t>
            </a:r>
            <a:br>
              <a:rPr lang="en-US" altLang="zh-CN" sz="2000" dirty="0"/>
            </a:br>
            <a:r>
              <a:rPr lang="en-US" altLang="zh-CN" sz="2000" dirty="0"/>
              <a:t>$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-&gt;connect('127.0.0.1',6379);</a:t>
            </a:r>
            <a:br>
              <a:rPr lang="en-US" altLang="zh-CN" sz="2000" dirty="0"/>
            </a:br>
            <a:r>
              <a:rPr lang="en-US" altLang="zh-CN" sz="2000" dirty="0"/>
              <a:t>$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-&gt;subscribe(['chan1','chan2','chan3'], '</a:t>
            </a:r>
            <a:r>
              <a:rPr lang="en-US" altLang="zh-CN" sz="2000" dirty="0" err="1"/>
              <a:t>sub_</a:t>
            </a:r>
            <a:r>
              <a:rPr lang="en-US" altLang="zh-CN" sz="2000" err="1"/>
              <a:t>handle</a:t>
            </a:r>
            <a:r>
              <a:rPr lang="en-US" altLang="zh-CN" sz="2000"/>
              <a:t>');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576774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SUBSCRIBE</a:t>
            </a:r>
            <a:r>
              <a:rPr lang="zh-CN" altLang="en-US" dirty="0"/>
              <a:t>超时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$</a:t>
            </a:r>
            <a:r>
              <a:rPr lang="en-US" altLang="zh-CN" sz="2400" dirty="0" err="1"/>
              <a:t>redis</a:t>
            </a:r>
            <a:r>
              <a:rPr lang="en-US" altLang="zh-CN" sz="2400" dirty="0"/>
              <a:t>-&gt;subscribe</a:t>
            </a:r>
            <a:r>
              <a:rPr lang="zh-CN" altLang="en-US" sz="2400" dirty="0"/>
              <a:t>方法，如果没有数据到达，默认会</a:t>
            </a:r>
            <a:r>
              <a:rPr lang="en-US" altLang="zh-CN" sz="2400" dirty="0"/>
              <a:t>60s</a:t>
            </a:r>
            <a:r>
              <a:rPr lang="zh-CN" altLang="en-US" sz="2400" dirty="0"/>
              <a:t>超时。如果需要长期运行则需要进行超时设置。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代码示例：</a:t>
            </a:r>
            <a:endParaRPr lang="en-US" altLang="zh-CN" sz="2400" dirty="0"/>
          </a:p>
          <a:p>
            <a:pPr marL="457200" lvl="1" indent="0">
              <a:buNone/>
            </a:pPr>
            <a:br>
              <a:rPr lang="en-US" altLang="zh-CN" sz="2000" dirty="0"/>
            </a:br>
            <a:r>
              <a:rPr lang="en-US" altLang="zh-CN" sz="2000" dirty="0"/>
              <a:t>$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 = new 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();</a:t>
            </a:r>
            <a:br>
              <a:rPr lang="en-US" altLang="zh-CN" sz="2000" dirty="0"/>
            </a:br>
            <a:r>
              <a:rPr lang="en-US" altLang="zh-CN" sz="2000" dirty="0"/>
              <a:t>$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pconnect</a:t>
            </a:r>
            <a:r>
              <a:rPr lang="en-US" altLang="zh-CN" sz="2000" dirty="0"/>
              <a:t>(‘127.0.0.1’,6379);  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$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setOption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::OPT_READ_TIMEOUT, -1); //</a:t>
            </a:r>
            <a:r>
              <a:rPr lang="zh-CN" altLang="en-US" sz="2000"/>
              <a:t>超时设置</a:t>
            </a:r>
            <a:endParaRPr lang="en-US" altLang="zh-CN" sz="2000" dirty="0"/>
          </a:p>
          <a:p>
            <a:pPr marL="457200" lvl="1" indent="0">
              <a:buNone/>
            </a:pPr>
            <a:br>
              <a:rPr lang="en-US" altLang="zh-CN" sz="2000" dirty="0"/>
            </a:br>
            <a:r>
              <a:rPr lang="en-US" altLang="zh-CN" sz="2000" dirty="0"/>
              <a:t>$</a:t>
            </a:r>
            <a:r>
              <a:rPr lang="en-US" altLang="zh-CN" sz="2000" dirty="0" err="1"/>
              <a:t>rd</a:t>
            </a:r>
            <a:r>
              <a:rPr lang="en-US" altLang="zh-CN" sz="2000" dirty="0"/>
              <a:t>-&gt;subscribe(['chan1','chan2','chan3'], '</a:t>
            </a:r>
            <a:r>
              <a:rPr lang="en-US" altLang="zh-CN" sz="2000" dirty="0" err="1"/>
              <a:t>sub_handle</a:t>
            </a:r>
            <a:r>
              <a:rPr lang="en-US" altLang="zh-CN" sz="2000" dirty="0"/>
              <a:t>');</a:t>
            </a:r>
            <a:br>
              <a:rPr lang="en-US" altLang="zh-CN" sz="2000" dirty="0"/>
            </a:b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2331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消息队列基础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消息队列介绍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消息队列在计算机系统上是进程间通信的方式。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消息队列提供了异步处理的方式。消息队列的发布者和接受者不需要知道对方，只需要采用一个协议进行通信即可。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消息队列的实现方式有多种，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系统本身就提供了消息队列的系统调用，这里关注的是</a:t>
            </a:r>
            <a:r>
              <a:rPr lang="en-US" altLang="zh-CN" sz="2400" dirty="0"/>
              <a:t>PHP</a:t>
            </a:r>
            <a:r>
              <a:rPr lang="zh-CN" altLang="en-US" sz="2400" dirty="0"/>
              <a:t>的扩展</a:t>
            </a:r>
            <a:r>
              <a:rPr lang="en-US" altLang="zh-CN" sz="2400" dirty="0"/>
              <a:t>Semaphore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Redis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消息队列先进先出，数据被读取后，便不再保存。继续读取是下一条信息。</a:t>
            </a:r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663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消息队列使用场景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用户论坛</a:t>
            </a:r>
            <a:r>
              <a:rPr lang="en-US" altLang="zh-CN" sz="2400" dirty="0"/>
              <a:t>/</a:t>
            </a:r>
            <a:r>
              <a:rPr lang="zh-CN" altLang="en-US" sz="2400" dirty="0"/>
              <a:t>微博发帖，同步操作的方式就是获取数据，进行合法</a:t>
            </a:r>
            <a:r>
              <a:rPr lang="zh-CN" altLang="en-US" sz="2400"/>
              <a:t>检测，还要涉及到数据库写入操作，然后推</a:t>
            </a:r>
            <a:r>
              <a:rPr lang="zh-CN" altLang="en-US" sz="2400" dirty="0"/>
              <a:t>送到客户端显示。存在的问题是：同步的方式整个过程完成后才返回结果，这个过程要和数据库通信，在高并发情况下直接导致服务系统崩溃。</a:t>
            </a:r>
            <a:endParaRPr lang="en-US" altLang="zh-CN" sz="2400" dirty="0"/>
          </a:p>
          <a:p>
            <a:r>
              <a:rPr lang="zh-CN" altLang="en-US" sz="2400" dirty="0"/>
              <a:t>解决方式是使用消息队列，用户提交数据后，后台程序仅仅是把这个请求放到消息队列中，有一个或多个监听消息队列的进程去处理。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另一个场景：分布式系统多个服务器之间进行</a:t>
            </a:r>
            <a:r>
              <a:rPr lang="zh-CN" altLang="en-US" sz="2400"/>
              <a:t>通信。</a:t>
            </a:r>
            <a:endParaRPr lang="en-US" altLang="zh-CN" sz="2400" dirty="0"/>
          </a:p>
          <a:p>
            <a:r>
              <a:rPr lang="zh-CN" altLang="en-US" sz="2400" dirty="0"/>
              <a:t>消息队列提供了异步处理的方式。消息队列的发布者和接受者不需要知道对方，只需要采用一个协议进行通信</a:t>
            </a:r>
            <a:r>
              <a:rPr lang="zh-CN" altLang="en-US" sz="2400"/>
              <a:t>即可。消息</a:t>
            </a:r>
            <a:r>
              <a:rPr lang="zh-CN" altLang="en-US" sz="2400" dirty="0"/>
              <a:t>队列的实现方式有多种，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系统本身就提供了消息队列的系统调用，这里关注的是</a:t>
            </a:r>
            <a:r>
              <a:rPr lang="en-US" altLang="zh-CN" sz="2400" dirty="0"/>
              <a:t>PHP</a:t>
            </a:r>
            <a:r>
              <a:rPr lang="zh-CN" altLang="en-US" sz="2400" dirty="0"/>
              <a:t>的扩展</a:t>
            </a:r>
            <a:r>
              <a:rPr lang="en-US" altLang="zh-CN" sz="2400" dirty="0"/>
              <a:t>Semaphore</a:t>
            </a:r>
            <a:r>
              <a:rPr lang="zh-CN" altLang="en-US" sz="2400" dirty="0"/>
              <a:t>和</a:t>
            </a:r>
            <a:r>
              <a:rPr lang="en-US" altLang="zh-CN" sz="2400" err="1"/>
              <a:t>Redis</a:t>
            </a:r>
            <a:r>
              <a:rPr lang="zh-CN" altLang="en-US" sz="240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155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消息队列优势与缺点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消息队列最主要优点是异步和解耦，异步处理可以减少请求响应时间。解耦能够降低程序复杂度，提高可扩展性与可维护性。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/>
              <a:t>缺点：编程相对麻烦，逻辑上不如同步的方式易于理解，并且数据会</a:t>
            </a:r>
            <a:r>
              <a:rPr lang="zh-CN" altLang="en-US" sz="2400" dirty="0"/>
              <a:t>暂时不一致，要等到消息</a:t>
            </a:r>
            <a:r>
              <a:rPr lang="zh-CN" altLang="en-US" sz="2400"/>
              <a:t>队列的监听进程处理完，数据库才会更新操作的数据。</a:t>
            </a:r>
            <a:endParaRPr lang="en-US" altLang="zh-CN" sz="2400" dirty="0"/>
          </a:p>
          <a:p>
            <a:r>
              <a:rPr lang="zh-CN" altLang="en-US" sz="2400" dirty="0"/>
              <a:t>使用消息队列的优势是明显的，缺点相对不足为虑。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消息队列适合对实时同步要求不太高的场景，对于需要即时返回结果的场景</a:t>
            </a:r>
            <a:r>
              <a:rPr lang="zh-CN" altLang="en-US" sz="2400"/>
              <a:t>不适用。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C00000"/>
                </a:solidFill>
              </a:rPr>
              <a:t>！消息队列的使用不是必须的，盲目的在系统中引入消息队列并不会带来明显的效果，反而增加结构复杂度。对于小规模，并发量不高的网站来说是不必要的。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79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消息队列扩展</a:t>
            </a:r>
          </a:p>
        </p:txBody>
      </p:sp>
    </p:spTree>
    <p:extLst>
      <p:ext uri="{BB962C8B-B14F-4D97-AF65-F5344CB8AC3E}">
        <p14:creationId xmlns:p14="http://schemas.microsoft.com/office/powerpoint/2010/main" val="173312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Semaphore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基于</a:t>
            </a:r>
            <a:r>
              <a:rPr lang="en-US" altLang="zh-CN" sz="2400" dirty="0"/>
              <a:t>System V IPC </a:t>
            </a:r>
            <a:r>
              <a:rPr lang="zh-CN" altLang="en-US" sz="2400" dirty="0"/>
              <a:t>函数族实现，包括信号量、共享内存，进程间通信。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此扩展在</a:t>
            </a:r>
            <a:r>
              <a:rPr lang="en-US" altLang="zh-CN" sz="2400" dirty="0"/>
              <a:t>Windows</a:t>
            </a:r>
            <a:r>
              <a:rPr lang="zh-CN" altLang="en-US" sz="2400" dirty="0"/>
              <a:t>上不可用。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如何安装：编译时加入</a:t>
            </a:r>
            <a:r>
              <a:rPr lang="en-US" altLang="zh-CN" sz="2400" dirty="0"/>
              <a:t>--enable-</a:t>
            </a:r>
            <a:r>
              <a:rPr lang="en-US" altLang="zh-CN" sz="2400" dirty="0" err="1"/>
              <a:t>sysvsem</a:t>
            </a:r>
            <a:r>
              <a:rPr lang="zh-CN" altLang="en-US" sz="2400" dirty="0"/>
              <a:t> 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--enable-</a:t>
            </a:r>
            <a:r>
              <a:rPr lang="en-US" altLang="zh-CN" sz="2400" dirty="0" err="1"/>
              <a:t>sysvshm</a:t>
            </a:r>
            <a:r>
              <a:rPr lang="en-US" altLang="zh-CN" sz="2400" dirty="0"/>
              <a:t> , --enable-</a:t>
            </a:r>
            <a:r>
              <a:rPr lang="en-US" altLang="zh-CN" sz="2400" dirty="0" err="1"/>
              <a:t>sysvmsg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依赖：不依赖其他扩展。</a:t>
            </a:r>
            <a:endParaRPr lang="en-US" altLang="zh-CN" sz="2400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398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Semaphore</a:t>
            </a:r>
            <a:r>
              <a:rPr lang="zh-CN" altLang="en-US" dirty="0"/>
              <a:t>消息队列函数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zh-CN" altLang="en-US" sz="2400" dirty="0"/>
              <a:t>消息队列函数：</a:t>
            </a:r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 lvl="1"/>
            <a:endParaRPr lang="en-US" altLang="zh-CN" sz="16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ABA8135-24FE-49B1-A63A-7766419BD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14233"/>
              </p:ext>
            </p:extLst>
          </p:nvPr>
        </p:nvGraphicFramePr>
        <p:xfrm>
          <a:off x="1064467" y="2270719"/>
          <a:ext cx="9241654" cy="3515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2998">
                  <a:extLst>
                    <a:ext uri="{9D8B030D-6E8A-4147-A177-3AD203B41FA5}">
                      <a16:colId xmlns:a16="http://schemas.microsoft.com/office/drawing/2014/main" val="115720342"/>
                    </a:ext>
                  </a:extLst>
                </a:gridCol>
                <a:gridCol w="6338656">
                  <a:extLst>
                    <a:ext uri="{9D8B030D-6E8A-4147-A177-3AD203B41FA5}">
                      <a16:colId xmlns:a16="http://schemas.microsoft.com/office/drawing/2014/main" val="1350371048"/>
                    </a:ext>
                  </a:extLst>
                </a:gridCol>
              </a:tblGrid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err="1"/>
                        <a:t>msg_get_queue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创建或重用队列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06381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err="1"/>
                        <a:t>msg_receive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接收消息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876499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err="1"/>
                        <a:t>msg_send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发送消息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519036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err="1"/>
                        <a:t>msg_remove_queue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删除队列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51243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err="1"/>
                        <a:t>msg_set_queue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设置队列数据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6245210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err="1"/>
                        <a:t>msg_queue_exists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检测队列是否存在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705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793208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2813</TotalTime>
  <Words>1220</Words>
  <Application>Microsoft Office PowerPoint</Application>
  <PresentationFormat>宽屏</PresentationFormat>
  <Paragraphs>183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消息队列介绍</vt:lpstr>
      <vt:lpstr>消息队列使用场景</vt:lpstr>
      <vt:lpstr>消息队列优势与缺点</vt:lpstr>
      <vt:lpstr>2</vt:lpstr>
      <vt:lpstr>Semaphore</vt:lpstr>
      <vt:lpstr>Semaphore消息队列函数</vt:lpstr>
      <vt:lpstr>接收消息的函数</vt:lpstr>
      <vt:lpstr>Semaphore消息队列示例</vt:lpstr>
      <vt:lpstr>Semaphore消息队列示例</vt:lpstr>
      <vt:lpstr>多个接收者</vt:lpstr>
      <vt:lpstr>3</vt:lpstr>
      <vt:lpstr>Redis基本介绍</vt:lpstr>
      <vt:lpstr>PHP的Redis扩展与Redis服务程序</vt:lpstr>
      <vt:lpstr>Redis客户端工具</vt:lpstr>
      <vt:lpstr>PHP获取Redis扩展调用方法</vt:lpstr>
      <vt:lpstr>PHP连接Redis添加数据</vt:lpstr>
      <vt:lpstr>发布/订阅</vt:lpstr>
      <vt:lpstr>PHP实现PUBLISH</vt:lpstr>
      <vt:lpstr>PHP实现SUBSCRIBE</vt:lpstr>
      <vt:lpstr>SUBSCRIBE超时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280</cp:revision>
  <cp:lastPrinted>2018-01-31T08:09:36Z</cp:lastPrinted>
  <dcterms:created xsi:type="dcterms:W3CDTF">2017-12-10T11:51:32Z</dcterms:created>
  <dcterms:modified xsi:type="dcterms:W3CDTF">2018-04-03T14:30:07Z</dcterms:modified>
</cp:coreProperties>
</file>