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80" r:id="rId3"/>
    <p:sldId id="256" r:id="rId4"/>
    <p:sldId id="258" r:id="rId5"/>
    <p:sldId id="261" r:id="rId6"/>
    <p:sldId id="262" r:id="rId7"/>
    <p:sldId id="263" r:id="rId8"/>
    <p:sldId id="266" r:id="rId9"/>
    <p:sldId id="265" r:id="rId10"/>
    <p:sldId id="259" r:id="rId11"/>
    <p:sldId id="264" r:id="rId12"/>
    <p:sldId id="267" r:id="rId13"/>
    <p:sldId id="260" r:id="rId14"/>
    <p:sldId id="270" r:id="rId15"/>
    <p:sldId id="279" r:id="rId16"/>
    <p:sldId id="271" r:id="rId17"/>
    <p:sldId id="277" r:id="rId18"/>
    <p:sldId id="276" r:id="rId19"/>
    <p:sldId id="278" r:id="rId2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923E828-953C-4D4A-9B10-11E7329F433D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67C5346-22E5-4085-8130-851344A84DFF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PHP</a:t>
            </a:r>
            <a:r>
              <a:rPr lang="zh-CN" altLang="en-US" sz="3200" dirty="0"/>
              <a:t>底层开发 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0  1  1  0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0  1  1  0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sz="2800" dirty="0"/>
              <a:t>第一讲 编译</a:t>
            </a:r>
            <a:r>
              <a:rPr lang="en-US" altLang="zh-CN" sz="2800" dirty="0"/>
              <a:t>PHP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云形 3">
            <a:extLst>
              <a:ext uri="{FF2B5EF4-FFF2-40B4-BE49-F238E27FC236}">
                <a16:creationId xmlns:a16="http://schemas.microsoft.com/office/drawing/2014/main" id="{FB93CA04-9A10-4FDC-B520-5825D0C2A77A}"/>
              </a:ext>
            </a:extLst>
          </p:cNvPr>
          <p:cNvSpPr/>
          <p:nvPr/>
        </p:nvSpPr>
        <p:spPr>
          <a:xfrm>
            <a:off x="4685710" y="1632582"/>
            <a:ext cx="2521259" cy="1020932"/>
          </a:xfrm>
          <a:prstGeom prst="cloud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46F1D-0962-4C3B-B136-095B74DED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主要编译参数与开发库依赖</a:t>
            </a:r>
          </a:p>
        </p:txBody>
      </p:sp>
    </p:spTree>
    <p:extLst>
      <p:ext uri="{BB962C8B-B14F-4D97-AF65-F5344CB8AC3E}">
        <p14:creationId xmlns:p14="http://schemas.microsoft.com/office/powerpoint/2010/main" val="1697672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configure</a:t>
            </a:r>
            <a:r>
              <a:rPr lang="zh-CN" altLang="en-US" dirty="0"/>
              <a:t>一些编译参数的说明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30CB116F-98B5-4EDF-A287-903C93090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354727"/>
              </p:ext>
            </p:extLst>
          </p:nvPr>
        </p:nvGraphicFramePr>
        <p:xfrm>
          <a:off x="838200" y="1638008"/>
          <a:ext cx="10515600" cy="37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6437">
                  <a:extLst>
                    <a:ext uri="{9D8B030D-6E8A-4147-A177-3AD203B41FA5}">
                      <a16:colId xmlns:a16="http://schemas.microsoft.com/office/drawing/2014/main" val="1572361516"/>
                    </a:ext>
                  </a:extLst>
                </a:gridCol>
                <a:gridCol w="7989163">
                  <a:extLst>
                    <a:ext uri="{9D8B030D-6E8A-4147-A177-3AD203B41FA5}">
                      <a16:colId xmlns:a16="http://schemas.microsoft.com/office/drawing/2014/main" val="5596245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02641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--prefix=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程序安装目录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34297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--with-config-file-path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配置文件</a:t>
                      </a:r>
                      <a:r>
                        <a:rPr lang="en-US" altLang="zh-CN" dirty="0"/>
                        <a:t>php.ini</a:t>
                      </a:r>
                      <a:r>
                        <a:rPr lang="zh-CN" altLang="en-US" dirty="0"/>
                        <a:t>路径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0353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--with-apxs2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编译共享的</a:t>
                      </a:r>
                      <a:r>
                        <a:rPr lang="en-US" altLang="zh-CN" dirty="0"/>
                        <a:t>Apache2.0</a:t>
                      </a:r>
                      <a:r>
                        <a:rPr lang="zh-CN" altLang="en-US" dirty="0"/>
                        <a:t>模块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85843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--enable-sockets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支持</a:t>
                      </a:r>
                      <a:r>
                        <a:rPr lang="en-US" altLang="zh-CN" dirty="0"/>
                        <a:t>sockets</a:t>
                      </a:r>
                      <a:r>
                        <a:rPr lang="zh-CN" altLang="en-US" dirty="0"/>
                        <a:t>编程接口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86970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--enable-fpm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建立</a:t>
                      </a:r>
                      <a:r>
                        <a:rPr lang="en-US" altLang="zh-CN" dirty="0"/>
                        <a:t>fpm SAPI</a:t>
                      </a:r>
                      <a:r>
                        <a:rPr lang="zh-CN" altLang="en-US" dirty="0"/>
                        <a:t>，用于</a:t>
                      </a:r>
                      <a:r>
                        <a:rPr lang="en-US" altLang="zh-CN" dirty="0"/>
                        <a:t>Nginx</a:t>
                      </a:r>
                      <a:r>
                        <a:rPr lang="zh-CN" altLang="en-US" dirty="0"/>
                        <a:t>等</a:t>
                      </a:r>
                      <a:r>
                        <a:rPr lang="en-US" altLang="zh-CN" dirty="0"/>
                        <a:t>CGI</a:t>
                      </a:r>
                      <a:r>
                        <a:rPr lang="zh-CN" altLang="en-US" dirty="0"/>
                        <a:t>形式的接入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304973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--enable-</a:t>
                      </a:r>
                      <a:r>
                        <a:rPr lang="en-US" altLang="zh-CN" dirty="0" err="1"/>
                        <a:t>mysqlnd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编译</a:t>
                      </a:r>
                      <a:r>
                        <a:rPr lang="en-US" altLang="zh-CN" dirty="0" err="1"/>
                        <a:t>mysqlnd</a:t>
                      </a:r>
                      <a:r>
                        <a:rPr lang="zh-CN" altLang="en-US" dirty="0"/>
                        <a:t>扩展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117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162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configure</a:t>
            </a:r>
            <a:r>
              <a:rPr lang="zh-CN" altLang="en-US" dirty="0"/>
              <a:t>一些编译参数的说明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30CB116F-98B5-4EDF-A287-903C93090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9681927"/>
              </p:ext>
            </p:extLst>
          </p:nvPr>
        </p:nvGraphicFramePr>
        <p:xfrm>
          <a:off x="825623" y="1651246"/>
          <a:ext cx="10528177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459">
                  <a:extLst>
                    <a:ext uri="{9D8B030D-6E8A-4147-A177-3AD203B41FA5}">
                      <a16:colId xmlns:a16="http://schemas.microsoft.com/office/drawing/2014/main" val="1572361516"/>
                    </a:ext>
                  </a:extLst>
                </a:gridCol>
                <a:gridCol w="7998718">
                  <a:extLst>
                    <a:ext uri="{9D8B030D-6E8A-4147-A177-3AD203B41FA5}">
                      <a16:colId xmlns:a16="http://schemas.microsoft.com/office/drawing/2014/main" val="5596245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02641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--enable-</a:t>
                      </a:r>
                      <a:r>
                        <a:rPr lang="en-US" altLang="zh-CN" dirty="0" err="1"/>
                        <a:t>pcntl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进程控制支持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34297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--enable-</a:t>
                      </a:r>
                      <a:r>
                        <a:rPr lang="en-US" altLang="zh-CN" dirty="0" err="1"/>
                        <a:t>sysvmsg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进程间通信支持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85843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--enable-</a:t>
                      </a:r>
                      <a:r>
                        <a:rPr lang="en-US" altLang="zh-CN" dirty="0" err="1"/>
                        <a:t>sysvshm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Unix</a:t>
                      </a:r>
                      <a:r>
                        <a:rPr lang="zh-CN" altLang="en-US" dirty="0"/>
                        <a:t>共享内存支持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86970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--enable-</a:t>
                      </a:r>
                      <a:r>
                        <a:rPr lang="en-US" altLang="zh-CN" dirty="0" err="1"/>
                        <a:t>sysvsem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此扩展对</a:t>
                      </a:r>
                      <a:r>
                        <a:rPr lang="en-US" altLang="zh-CN" dirty="0"/>
                        <a:t>System V IPC</a:t>
                      </a:r>
                      <a:r>
                        <a:rPr lang="zh-CN" altLang="en-US" dirty="0"/>
                        <a:t>进行封装，提供信号，共享内存，进程间通信支持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304973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--enable-</a:t>
                      </a:r>
                      <a:r>
                        <a:rPr lang="en-US" altLang="zh-CN" dirty="0" err="1"/>
                        <a:t>mbstring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多字节</a:t>
                      </a:r>
                      <a:r>
                        <a:rPr lang="en-US" altLang="zh-CN" dirty="0"/>
                        <a:t>string</a:t>
                      </a:r>
                      <a:r>
                        <a:rPr lang="zh-CN" altLang="en-US" dirty="0"/>
                        <a:t>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117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335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193B6-9CFF-4FAE-AB0A-97DE12E9A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开始编译</a:t>
            </a:r>
          </a:p>
        </p:txBody>
      </p:sp>
    </p:spTree>
    <p:extLst>
      <p:ext uri="{BB962C8B-B14F-4D97-AF65-F5344CB8AC3E}">
        <p14:creationId xmlns:p14="http://schemas.microsoft.com/office/powerpoint/2010/main" val="3750985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编译之前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在以后的课件中使用</a:t>
            </a:r>
            <a:r>
              <a:rPr lang="en-US" altLang="zh-CN" sz="2000" dirty="0"/>
              <a:t>PHP_INSTALL_DIR</a:t>
            </a:r>
            <a:r>
              <a:rPr lang="zh-CN" altLang="en-US" sz="2000" dirty="0"/>
              <a:t>表示</a:t>
            </a:r>
            <a:r>
              <a:rPr lang="en-US" altLang="zh-CN" sz="2000" dirty="0"/>
              <a:t>PHP</a:t>
            </a:r>
            <a:r>
              <a:rPr lang="zh-CN" altLang="en-US" sz="2000" dirty="0"/>
              <a:t>的安装目录。</a:t>
            </a:r>
            <a:endParaRPr lang="en-US" altLang="zh-CN" sz="2000" dirty="0"/>
          </a:p>
          <a:p>
            <a:r>
              <a:rPr lang="zh-CN" altLang="en-US" sz="2000" dirty="0"/>
              <a:t>这里使用</a:t>
            </a:r>
            <a:r>
              <a:rPr lang="en-US" altLang="zh-CN" sz="2000" dirty="0"/>
              <a:t>/</a:t>
            </a:r>
            <a:r>
              <a:rPr lang="en-US" altLang="zh-CN" sz="2000" dirty="0" err="1"/>
              <a:t>webrun</a:t>
            </a:r>
            <a:r>
              <a:rPr lang="en-US" altLang="zh-CN" sz="2000" dirty="0"/>
              <a:t>/php-7112</a:t>
            </a:r>
            <a:r>
              <a:rPr lang="zh-CN" altLang="en-US" sz="2000" dirty="0"/>
              <a:t>作为</a:t>
            </a:r>
            <a:r>
              <a:rPr lang="en-US" altLang="zh-CN" sz="2000" dirty="0"/>
              <a:t>PHP</a:t>
            </a:r>
            <a:r>
              <a:rPr lang="zh-CN" altLang="en-US" sz="2000" dirty="0"/>
              <a:t>的安装目录，</a:t>
            </a:r>
            <a:r>
              <a:rPr lang="en-US" altLang="zh-CN" sz="2000" dirty="0"/>
              <a:t>php-7112</a:t>
            </a:r>
            <a:r>
              <a:rPr lang="zh-CN" altLang="en-US" sz="2000" dirty="0"/>
              <a:t>表示</a:t>
            </a:r>
            <a:r>
              <a:rPr lang="en-US" altLang="zh-CN" sz="2000" dirty="0"/>
              <a:t>PHP</a:t>
            </a:r>
            <a:r>
              <a:rPr lang="zh-CN" altLang="en-US" sz="2000" dirty="0"/>
              <a:t>的版本号为</a:t>
            </a:r>
            <a:r>
              <a:rPr lang="en-US" altLang="zh-CN" sz="2000" dirty="0"/>
              <a:t>7.1.12</a:t>
            </a:r>
            <a:r>
              <a:rPr lang="zh-CN" altLang="en-US" sz="2000" dirty="0"/>
              <a:t>，以后编译新的版本可以使用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-[</a:t>
            </a:r>
            <a:r>
              <a:rPr lang="zh-CN" altLang="en-US" sz="2000" dirty="0"/>
              <a:t>版本号</a:t>
            </a:r>
            <a:r>
              <a:rPr lang="en-US" altLang="zh-CN" sz="2000" dirty="0"/>
              <a:t>]</a:t>
            </a:r>
            <a:r>
              <a:rPr lang="zh-CN" altLang="en-US" sz="2000" dirty="0"/>
              <a:t>的形式，互相不冲突。</a:t>
            </a:r>
            <a:endParaRPr lang="en-US" altLang="zh-CN" sz="2000" dirty="0"/>
          </a:p>
          <a:p>
            <a:r>
              <a:rPr lang="en-US" altLang="zh-CN" sz="2000" dirty="0"/>
              <a:t>/</a:t>
            </a:r>
            <a:r>
              <a:rPr lang="en-US" altLang="zh-CN" sz="2000" dirty="0" err="1"/>
              <a:t>webrun</a:t>
            </a:r>
            <a:r>
              <a:rPr lang="zh-CN" altLang="en-US" sz="2000" dirty="0"/>
              <a:t>目录是自己创建的，在根目录下创建为的是可移植环境，不要在用户主目录下创建，这会带来权限，移植的麻烦。</a:t>
            </a:r>
            <a:endParaRPr lang="en-US" altLang="zh-CN" sz="2000" dirty="0"/>
          </a:p>
          <a:p>
            <a:r>
              <a:rPr lang="zh-CN" altLang="en-US" sz="2000" dirty="0"/>
              <a:t>以后编译</a:t>
            </a:r>
            <a:r>
              <a:rPr lang="en-US" altLang="zh-CN" sz="2000" dirty="0"/>
              <a:t>Nginx</a:t>
            </a:r>
            <a:r>
              <a:rPr lang="zh-CN" altLang="en-US" sz="2000" dirty="0"/>
              <a:t>也放在</a:t>
            </a:r>
            <a:r>
              <a:rPr lang="en-US" altLang="zh-CN" sz="2000" dirty="0"/>
              <a:t>/</a:t>
            </a:r>
            <a:r>
              <a:rPr lang="en-US" altLang="zh-CN" sz="2000" dirty="0" err="1"/>
              <a:t>webrun</a:t>
            </a:r>
            <a:r>
              <a:rPr lang="zh-CN" altLang="en-US" sz="2000" dirty="0"/>
              <a:t>目录下。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83405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编译</a:t>
            </a:r>
            <a:r>
              <a:rPr lang="en-US" altLang="zh-CN" dirty="0"/>
              <a:t>PHP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运行脚本：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600" dirty="0"/>
              <a:t>./configure --prefix=/</a:t>
            </a:r>
            <a:r>
              <a:rPr lang="en-US" altLang="zh-CN" sz="1600" dirty="0" err="1"/>
              <a:t>webrun</a:t>
            </a:r>
            <a:r>
              <a:rPr lang="en-US" altLang="zh-CN" sz="1600" dirty="0"/>
              <a:t>/php-721 --enable-</a:t>
            </a:r>
            <a:r>
              <a:rPr lang="en-US" altLang="zh-CN" sz="1600" dirty="0" err="1"/>
              <a:t>bcmath</a:t>
            </a:r>
            <a:r>
              <a:rPr lang="en-US" altLang="zh-CN" sz="1600" dirty="0"/>
              <a:t> --enable-calendar --enable-fpm --enable-ftp --enable-</a:t>
            </a:r>
            <a:r>
              <a:rPr lang="en-US" altLang="zh-CN" sz="1600" dirty="0" err="1"/>
              <a:t>mbstring</a:t>
            </a:r>
            <a:r>
              <a:rPr lang="en-US" altLang="zh-CN" sz="1600" dirty="0"/>
              <a:t> --enable-</a:t>
            </a:r>
            <a:r>
              <a:rPr lang="en-US" altLang="zh-CN" sz="1600" dirty="0" err="1"/>
              <a:t>mysqlnd</a:t>
            </a:r>
            <a:r>
              <a:rPr lang="en-US" altLang="zh-CN" sz="1600" dirty="0"/>
              <a:t> --enable-</a:t>
            </a:r>
            <a:r>
              <a:rPr lang="en-US" altLang="zh-CN" sz="1600" dirty="0" err="1"/>
              <a:t>pcntl</a:t>
            </a:r>
            <a:r>
              <a:rPr lang="en-US" altLang="zh-CN" sz="1600" dirty="0"/>
              <a:t> --enable-soap --enable-sockets --enable-static --enable-</a:t>
            </a:r>
            <a:r>
              <a:rPr lang="en-US" altLang="zh-CN" sz="1600" dirty="0" err="1"/>
              <a:t>sysvsem</a:t>
            </a:r>
            <a:r>
              <a:rPr lang="en-US" altLang="zh-CN" sz="1600" dirty="0"/>
              <a:t> --enable-</a:t>
            </a:r>
            <a:r>
              <a:rPr lang="en-US" altLang="zh-CN" sz="1600" dirty="0" err="1"/>
              <a:t>sysvshm</a:t>
            </a:r>
            <a:r>
              <a:rPr lang="en-US" altLang="zh-CN" sz="1600" dirty="0"/>
              <a:t> --enable-</a:t>
            </a:r>
            <a:r>
              <a:rPr lang="en-US" altLang="zh-CN" sz="1600" dirty="0" err="1"/>
              <a:t>sysvmsg</a:t>
            </a:r>
            <a:r>
              <a:rPr lang="en-US" altLang="zh-CN" sz="1600" dirty="0"/>
              <a:t> --enable-zip </a:t>
            </a:r>
          </a:p>
          <a:p>
            <a:pPr marL="457200" lvl="1" indent="0">
              <a:buNone/>
            </a:pPr>
            <a:endParaRPr lang="en-US" altLang="zh-CN" sz="1600" dirty="0"/>
          </a:p>
          <a:p>
            <a:r>
              <a:rPr lang="zh-CN" altLang="en-US" sz="2000" dirty="0"/>
              <a:t>运行此配置脚本，会自动检测编译环境，并把安装路径设置为</a:t>
            </a:r>
            <a:r>
              <a:rPr lang="en-US" altLang="zh-CN" sz="2000" dirty="0"/>
              <a:t>/</a:t>
            </a:r>
            <a:r>
              <a:rPr lang="en-US" altLang="zh-CN" sz="2000" dirty="0" err="1"/>
              <a:t>webrun</a:t>
            </a:r>
            <a:r>
              <a:rPr lang="en-US" altLang="zh-CN" sz="2000" dirty="0"/>
              <a:t>/php-721</a:t>
            </a:r>
            <a:r>
              <a:rPr lang="zh-CN" altLang="en-US" sz="2000" dirty="0"/>
              <a:t>，同时开启相应的扩展支持。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16761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编译</a:t>
            </a:r>
            <a:r>
              <a:rPr lang="en-US" altLang="zh-CN" dirty="0"/>
              <a:t>PHP</a:t>
            </a:r>
            <a:r>
              <a:rPr lang="zh-CN" altLang="en-US" dirty="0"/>
              <a:t>扩展的过程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PHP</a:t>
            </a:r>
            <a:r>
              <a:rPr lang="zh-CN" altLang="en-US" sz="2000" dirty="0"/>
              <a:t>源代码目录中的</a:t>
            </a:r>
            <a:r>
              <a:rPr lang="en-US" altLang="zh-CN" sz="2000" dirty="0" err="1"/>
              <a:t>ext</a:t>
            </a:r>
            <a:r>
              <a:rPr lang="zh-CN" altLang="en-US" sz="2000" dirty="0"/>
              <a:t>下有官方提供的扩展，如果是其他扩展可以去</a:t>
            </a:r>
            <a:r>
              <a:rPr lang="en-US" altLang="zh-CN" sz="2000" dirty="0" err="1"/>
              <a:t>pecl</a:t>
            </a:r>
            <a:r>
              <a:rPr lang="zh-CN" altLang="en-US" sz="2000" dirty="0"/>
              <a:t>网站上下载。</a:t>
            </a:r>
            <a:endParaRPr lang="en-US" altLang="zh-CN" sz="2000" dirty="0"/>
          </a:p>
          <a:p>
            <a:r>
              <a:rPr lang="en-US" altLang="zh-CN" sz="2000" dirty="0"/>
              <a:t>PHP</a:t>
            </a:r>
            <a:r>
              <a:rPr lang="zh-CN" altLang="en-US" sz="2000" dirty="0"/>
              <a:t>扩展编译的基本流程：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600" dirty="0"/>
              <a:t>PHP_INSTALL_DIR/bin/</a:t>
            </a:r>
            <a:r>
              <a:rPr lang="en-US" altLang="zh-CN" sz="1600" dirty="0" err="1"/>
              <a:t>phpize</a:t>
            </a:r>
            <a:r>
              <a:rPr lang="en-US" altLang="zh-CN" sz="1600" dirty="0"/>
              <a:t>  //</a:t>
            </a:r>
            <a:r>
              <a:rPr lang="zh-CN" altLang="en-US" sz="1600" dirty="0"/>
              <a:t>生成</a:t>
            </a:r>
            <a:r>
              <a:rPr lang="en-US" altLang="zh-CN" sz="1600" dirty="0"/>
              <a:t>configure</a:t>
            </a:r>
            <a:r>
              <a:rPr lang="zh-CN" altLang="en-US" sz="1600" dirty="0"/>
              <a:t>文件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/</a:t>
            </a:r>
            <a:r>
              <a:rPr lang="zh-CN" altLang="en-US" sz="1600" dirty="0"/>
              <a:t>*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zh-CN" altLang="en-US" sz="1600" dirty="0"/>
              <a:t>环境检测，并生成</a:t>
            </a:r>
            <a:r>
              <a:rPr lang="en-US" altLang="zh-CN" sz="1600" dirty="0" err="1"/>
              <a:t>Makefile</a:t>
            </a:r>
            <a:r>
              <a:rPr lang="zh-CN" altLang="en-US" sz="1600" dirty="0"/>
              <a:t>文件，后面的参数会根据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-config</a:t>
            </a:r>
            <a:r>
              <a:rPr lang="zh-CN" altLang="en-US" sz="1600" dirty="0"/>
              <a:t>确定编译环境，安装目录等信息。运行</a:t>
            </a:r>
            <a:r>
              <a:rPr lang="en-US" altLang="zh-CN" sz="1600" dirty="0"/>
              <a:t>configure</a:t>
            </a:r>
            <a:r>
              <a:rPr lang="zh-CN" altLang="en-US" sz="1600" dirty="0"/>
              <a:t>根据不同扩展还需要其他参数，需要根据具体扩展决定。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zh-CN" altLang="en-US" sz="1600" dirty="0"/>
              <a:t>*</a:t>
            </a:r>
            <a:r>
              <a:rPr lang="en-US" altLang="zh-CN" sz="1600" dirty="0"/>
              <a:t>/</a:t>
            </a:r>
          </a:p>
          <a:p>
            <a:pPr marL="457200" lvl="1" indent="0">
              <a:buNone/>
            </a:pPr>
            <a:r>
              <a:rPr lang="en-US" altLang="zh-CN" sz="1600" dirty="0"/>
              <a:t>./configure –with-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-config=PHP_INSTALL_DIR/bin/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-config</a:t>
            </a:r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make //</a:t>
            </a:r>
            <a:r>
              <a:rPr lang="zh-CN" altLang="en-US" sz="1600" dirty="0"/>
              <a:t>编译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 err="1"/>
              <a:t>sudo</a:t>
            </a:r>
            <a:r>
              <a:rPr lang="en-US" altLang="zh-CN" sz="1600" dirty="0"/>
              <a:t>  make  install  //</a:t>
            </a:r>
            <a:r>
              <a:rPr lang="zh-CN" altLang="en-US" sz="1600" dirty="0"/>
              <a:t>安装扩展</a:t>
            </a: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//</a:t>
            </a:r>
            <a:r>
              <a:rPr lang="zh-CN" altLang="en-US" sz="1600" dirty="0"/>
              <a:t>安装扩展其实就是把</a:t>
            </a:r>
            <a:r>
              <a:rPr lang="en-US" altLang="zh-CN" sz="1600" dirty="0"/>
              <a:t>modules/</a:t>
            </a:r>
            <a:r>
              <a:rPr lang="zh-CN" altLang="en-US" sz="1600" dirty="0"/>
              <a:t>下的</a:t>
            </a:r>
            <a:r>
              <a:rPr lang="en-US" altLang="zh-CN" sz="1600" dirty="0"/>
              <a:t>.so</a:t>
            </a:r>
            <a:r>
              <a:rPr lang="zh-CN" altLang="en-US" sz="1600" dirty="0"/>
              <a:t>文件复制到</a:t>
            </a:r>
            <a:r>
              <a:rPr lang="en-US" altLang="zh-CN" sz="1600" dirty="0"/>
              <a:t>PHP</a:t>
            </a:r>
            <a:r>
              <a:rPr lang="zh-CN" altLang="en-US" sz="1600" dirty="0"/>
              <a:t>的扩展目录下，由于</a:t>
            </a:r>
            <a:r>
              <a:rPr lang="en-US" altLang="zh-CN" sz="1600" dirty="0"/>
              <a:t>configure</a:t>
            </a:r>
            <a:r>
              <a:rPr lang="zh-CN" altLang="en-US" sz="1600" dirty="0"/>
              <a:t>已经从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-config</a:t>
            </a:r>
            <a:r>
              <a:rPr lang="zh-CN" altLang="en-US" sz="1600" dirty="0"/>
              <a:t>确定了扩展目录并写入到了</a:t>
            </a:r>
            <a:r>
              <a:rPr lang="en-US" altLang="zh-CN" sz="1600" dirty="0" err="1"/>
              <a:t>Makefile</a:t>
            </a:r>
            <a:r>
              <a:rPr lang="zh-CN" altLang="en-US" sz="1600" dirty="0"/>
              <a:t>文件，所以</a:t>
            </a:r>
            <a:r>
              <a:rPr lang="en-US" altLang="zh-CN" sz="1600" dirty="0"/>
              <a:t>make  install</a:t>
            </a:r>
            <a:r>
              <a:rPr lang="zh-CN" altLang="en-US" sz="1600" dirty="0"/>
              <a:t>会自动复制过去。这一步直接使用</a:t>
            </a:r>
            <a:r>
              <a:rPr lang="en-US" altLang="zh-CN" sz="1600" dirty="0" err="1"/>
              <a:t>cp</a:t>
            </a:r>
            <a:r>
              <a:rPr lang="zh-CN" altLang="en-US" sz="1600" dirty="0"/>
              <a:t>命令复制过去也是可以的。</a:t>
            </a:r>
            <a:r>
              <a:rPr lang="en-US" altLang="zh-CN" sz="1600" dirty="0"/>
              <a:t>PHP</a:t>
            </a:r>
            <a:r>
              <a:rPr lang="zh-CN" altLang="en-US" sz="1600" dirty="0"/>
              <a:t>编译安装后的扩展目录在</a:t>
            </a:r>
            <a:r>
              <a:rPr lang="en-US" altLang="zh-CN" sz="1600" dirty="0"/>
              <a:t>PHP_INSTALL_DIR/lib/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/extensions/no-debug-non-zts-20160303</a:t>
            </a:r>
          </a:p>
        </p:txBody>
      </p:sp>
    </p:spTree>
    <p:extLst>
      <p:ext uri="{BB962C8B-B14F-4D97-AF65-F5344CB8AC3E}">
        <p14:creationId xmlns:p14="http://schemas.microsoft.com/office/powerpoint/2010/main" val="2277060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编译</a:t>
            </a:r>
            <a:r>
              <a:rPr lang="en-US" altLang="zh-CN" dirty="0"/>
              <a:t>PHP</a:t>
            </a:r>
            <a:r>
              <a:rPr lang="zh-CN" altLang="en-US" dirty="0"/>
              <a:t>扩展</a:t>
            </a:r>
            <a:r>
              <a:rPr lang="en-US" altLang="zh-CN" dirty="0" err="1"/>
              <a:t>pdo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依次运行：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600" dirty="0"/>
              <a:t>//</a:t>
            </a:r>
            <a:r>
              <a:rPr lang="zh-CN" altLang="en-US" sz="1600" dirty="0"/>
              <a:t>生成</a:t>
            </a:r>
            <a:r>
              <a:rPr lang="en-US" altLang="zh-CN" sz="1600" dirty="0"/>
              <a:t>configure</a:t>
            </a:r>
            <a:r>
              <a:rPr lang="zh-CN" altLang="en-US" sz="1600" dirty="0"/>
              <a:t>文件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/>
              <a:t>PHP_INSTALL_DIR/</a:t>
            </a:r>
            <a:r>
              <a:rPr lang="en-US" altLang="zh-CN" sz="1600" dirty="0"/>
              <a:t>bin/</a:t>
            </a:r>
            <a:r>
              <a:rPr lang="en-US" altLang="zh-CN" sz="1600" dirty="0" err="1"/>
              <a:t>phpize</a:t>
            </a: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./configure</a:t>
            </a:r>
            <a:r>
              <a:rPr lang="zh-CN" altLang="en-US" sz="1600" dirty="0"/>
              <a:t> </a:t>
            </a:r>
            <a:r>
              <a:rPr lang="en-US" altLang="zh-CN" sz="1600" dirty="0"/>
              <a:t>–with-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-config=PHP_INSTALL_DIR/bin/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-config</a:t>
            </a:r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//</a:t>
            </a:r>
            <a:r>
              <a:rPr lang="zh-CN" altLang="en-US" sz="1600" dirty="0"/>
              <a:t>根据</a:t>
            </a:r>
            <a:r>
              <a:rPr lang="en-US" altLang="zh-CN" sz="1600" dirty="0" err="1"/>
              <a:t>Makefile</a:t>
            </a:r>
            <a:r>
              <a:rPr lang="zh-CN" altLang="en-US" sz="1600" dirty="0"/>
              <a:t>文件进行编译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make</a:t>
            </a:r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//</a:t>
            </a:r>
            <a:r>
              <a:rPr lang="zh-CN" altLang="en-US" sz="1600" dirty="0"/>
              <a:t>安装扩展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 err="1"/>
              <a:t>sudo</a:t>
            </a:r>
            <a:r>
              <a:rPr lang="en-US" altLang="zh-CN" sz="1600" dirty="0"/>
              <a:t> make install</a:t>
            </a:r>
          </a:p>
          <a:p>
            <a:pPr marL="457200" lvl="1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02615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PHP</a:t>
            </a:r>
            <a:r>
              <a:rPr lang="zh-CN" altLang="en-US" dirty="0"/>
              <a:t>启用扩展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PHP</a:t>
            </a:r>
            <a:r>
              <a:rPr lang="zh-CN" altLang="en-US" sz="2000" dirty="0"/>
              <a:t>配置文件默认在安装目录下的</a:t>
            </a:r>
            <a:r>
              <a:rPr lang="en-US" altLang="zh-CN" sz="2000" dirty="0"/>
              <a:t>lib/php.ini</a:t>
            </a:r>
          </a:p>
          <a:p>
            <a:r>
              <a:rPr lang="zh-CN" altLang="en-US" sz="2000" dirty="0"/>
              <a:t>打开配置文件，找到</a:t>
            </a:r>
            <a:r>
              <a:rPr lang="en-US" altLang="zh-CN" sz="2000" dirty="0"/>
              <a:t>extension</a:t>
            </a:r>
            <a:r>
              <a:rPr lang="zh-CN" altLang="en-US" sz="2000" dirty="0"/>
              <a:t>相关的部分，加入</a:t>
            </a:r>
            <a:r>
              <a:rPr lang="en-US" altLang="zh-CN" sz="2000" dirty="0"/>
              <a:t>extension=pdo.so</a:t>
            </a:r>
            <a:r>
              <a:rPr lang="zh-CN" altLang="en-US" sz="2000" dirty="0"/>
              <a:t>即可启用</a:t>
            </a:r>
            <a:r>
              <a:rPr lang="en-US" altLang="zh-CN" sz="2000" dirty="0" err="1"/>
              <a:t>pdo</a:t>
            </a:r>
            <a:r>
              <a:rPr lang="zh-CN" altLang="en-US" sz="2000" dirty="0"/>
              <a:t>扩展。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600" dirty="0"/>
              <a:t>//</a:t>
            </a:r>
            <a:r>
              <a:rPr lang="zh-CN" altLang="en-US" sz="1600" dirty="0"/>
              <a:t>配置示例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extension=pdo.so</a:t>
            </a:r>
          </a:p>
          <a:p>
            <a:pPr marL="457200" lvl="1" indent="0">
              <a:buNone/>
            </a:pPr>
            <a:r>
              <a:rPr lang="en-US" altLang="zh-CN" sz="1600" dirty="0"/>
              <a:t>extension=pdo_mysql.so</a:t>
            </a:r>
          </a:p>
        </p:txBody>
      </p:sp>
    </p:spTree>
    <p:extLst>
      <p:ext uri="{BB962C8B-B14F-4D97-AF65-F5344CB8AC3E}">
        <p14:creationId xmlns:p14="http://schemas.microsoft.com/office/powerpoint/2010/main" val="3865451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PHP-FPM</a:t>
            </a:r>
            <a:r>
              <a:rPr lang="zh-CN" altLang="en-US" dirty="0"/>
              <a:t>控制脚本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PHP-FPM</a:t>
            </a:r>
            <a:r>
              <a:rPr lang="zh-CN" altLang="en-US" sz="2000" dirty="0"/>
              <a:t>的管理在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上使用</a:t>
            </a:r>
            <a:r>
              <a:rPr lang="en-US" altLang="zh-CN" sz="2000" dirty="0"/>
              <a:t>bash</a:t>
            </a:r>
            <a:r>
              <a:rPr lang="zh-CN" altLang="en-US" sz="2000" dirty="0"/>
              <a:t>脚本实现。</a:t>
            </a:r>
            <a:endParaRPr lang="en-US" altLang="zh-CN" sz="2000" dirty="0"/>
          </a:p>
          <a:p>
            <a:r>
              <a:rPr lang="en-US" altLang="zh-CN" sz="2000" dirty="0"/>
              <a:t>PHP_INSTALL_DIR/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/run/</a:t>
            </a:r>
            <a:r>
              <a:rPr lang="en-US" altLang="zh-CN" sz="2000" dirty="0" err="1"/>
              <a:t>php-fpm.pid</a:t>
            </a:r>
            <a:r>
              <a:rPr lang="zh-CN" altLang="en-US" sz="2000" dirty="0"/>
              <a:t>记录了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-fpm</a:t>
            </a:r>
            <a:r>
              <a:rPr lang="zh-CN" altLang="en-US" sz="2000" dirty="0"/>
              <a:t>的</a:t>
            </a:r>
            <a:r>
              <a:rPr lang="en-US" altLang="zh-CN" sz="2000" dirty="0"/>
              <a:t>PID</a:t>
            </a:r>
            <a:r>
              <a:rPr lang="zh-CN" altLang="en-US" sz="2000" dirty="0"/>
              <a:t>，通过获取</a:t>
            </a:r>
            <a:r>
              <a:rPr lang="en-US" altLang="zh-CN" sz="2000" dirty="0"/>
              <a:t>PID</a:t>
            </a:r>
            <a:r>
              <a:rPr lang="zh-CN" altLang="en-US" sz="2000" dirty="0"/>
              <a:t>可以控制进程的重启，退出，重新加载配置文件的操作。</a:t>
            </a:r>
            <a:endParaRPr lang="en-US" altLang="zh-CN" sz="2000" dirty="0"/>
          </a:p>
          <a:p>
            <a:r>
              <a:rPr lang="zh-CN" altLang="en-US" sz="2000" dirty="0"/>
              <a:t>管理脚本代码无法在</a:t>
            </a:r>
            <a:r>
              <a:rPr lang="en-US" altLang="zh-CN" sz="2000" dirty="0"/>
              <a:t>ppt</a:t>
            </a:r>
            <a:r>
              <a:rPr lang="zh-CN" altLang="en-US" sz="2000" dirty="0"/>
              <a:t>展示，参看实际代码文件。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2755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为何要选择自己编译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在</a:t>
            </a:r>
            <a:r>
              <a:rPr lang="en-US" altLang="zh-CN" sz="2000" dirty="0"/>
              <a:t>Ubuntu</a:t>
            </a:r>
            <a:r>
              <a:rPr lang="zh-CN" altLang="en-US" sz="2000" dirty="0"/>
              <a:t>上使用</a:t>
            </a:r>
            <a:r>
              <a:rPr lang="en-US" altLang="zh-CN" sz="2000" dirty="0"/>
              <a:t>apt-get</a:t>
            </a:r>
            <a:r>
              <a:rPr lang="zh-CN" altLang="en-US" sz="2000" dirty="0"/>
              <a:t>可以直接安装</a:t>
            </a:r>
            <a:r>
              <a:rPr lang="en-US" altLang="zh-CN" sz="2000" dirty="0"/>
              <a:t>Nginx</a:t>
            </a:r>
            <a:r>
              <a:rPr lang="zh-CN" altLang="en-US" sz="2000" dirty="0"/>
              <a:t>，</a:t>
            </a:r>
            <a:r>
              <a:rPr lang="en-US" altLang="zh-CN" sz="2000" dirty="0"/>
              <a:t>PHP</a:t>
            </a:r>
            <a:r>
              <a:rPr lang="zh-CN" altLang="en-US" sz="2000" dirty="0"/>
              <a:t>，</a:t>
            </a:r>
            <a:r>
              <a:rPr lang="en-US" altLang="zh-CN" sz="2000" dirty="0"/>
              <a:t>MySQL</a:t>
            </a:r>
            <a:r>
              <a:rPr lang="zh-CN" altLang="en-US" sz="2000" dirty="0"/>
              <a:t>。直接就构建了</a:t>
            </a:r>
            <a:r>
              <a:rPr lang="en-US" altLang="zh-CN" sz="2000" dirty="0"/>
              <a:t>LNMP</a:t>
            </a:r>
            <a:r>
              <a:rPr lang="zh-CN" altLang="en-US" sz="2000" dirty="0"/>
              <a:t>环境，而且编译配置等很麻烦，但是为何还要自己手动编译？</a:t>
            </a:r>
            <a:endParaRPr lang="en-US" altLang="zh-CN" sz="2000" dirty="0"/>
          </a:p>
          <a:p>
            <a:endParaRPr lang="en-US" altLang="zh-CN" sz="2000" dirty="0"/>
          </a:p>
          <a:p>
            <a:pPr marL="800100" lvl="1" indent="-342900">
              <a:buAutoNum type="arabicPeriod"/>
            </a:pPr>
            <a:r>
              <a:rPr lang="zh-CN" altLang="en-US" sz="1800" dirty="0"/>
              <a:t>直接安装的方式是不能选择版本的，只能使用软件源提供的版本，</a:t>
            </a:r>
            <a:r>
              <a:rPr lang="en-US" altLang="zh-CN" sz="1800" dirty="0"/>
              <a:t>Ubuntu</a:t>
            </a:r>
            <a:r>
              <a:rPr lang="zh-CN" altLang="en-US" sz="1800" dirty="0"/>
              <a:t>上使用编译好的</a:t>
            </a:r>
            <a:r>
              <a:rPr lang="en-US" altLang="zh-CN" sz="1800" dirty="0"/>
              <a:t>deb</a:t>
            </a:r>
            <a:r>
              <a:rPr lang="zh-CN" altLang="en-US" sz="1800" dirty="0"/>
              <a:t>软件包。如果系统依赖某些版本提供的功能，只能使用编译安装的方式。</a:t>
            </a:r>
            <a:endParaRPr lang="en-US" altLang="zh-CN" sz="1800" dirty="0"/>
          </a:p>
          <a:p>
            <a:pPr marL="800100" lvl="1" indent="-342900">
              <a:buAutoNum type="arabicPeriod"/>
            </a:pPr>
            <a:endParaRPr lang="en-US" altLang="zh-CN" sz="1800" dirty="0"/>
          </a:p>
          <a:p>
            <a:pPr marL="800100" lvl="1" indent="-342900">
              <a:buAutoNum type="arabicPeriod"/>
            </a:pPr>
            <a:r>
              <a:rPr lang="zh-CN" altLang="en-US" sz="1800" dirty="0"/>
              <a:t>软件安装配置分散在多处，管理不方便。</a:t>
            </a:r>
            <a:endParaRPr lang="en-US" altLang="zh-CN" sz="1800" dirty="0"/>
          </a:p>
          <a:p>
            <a:pPr marL="800100" lvl="1" indent="-342900">
              <a:buAutoNum type="arabicPeriod"/>
            </a:pPr>
            <a:endParaRPr lang="en-US" altLang="zh-CN" sz="1800" dirty="0"/>
          </a:p>
          <a:p>
            <a:pPr marL="800100" lvl="1" indent="-342900">
              <a:buAutoNum type="arabicPeriod"/>
            </a:pPr>
            <a:r>
              <a:rPr lang="zh-CN" altLang="en-US" sz="1800" dirty="0"/>
              <a:t>可移植性差，更换系统需要重新安装，如果安装过程中出现问题，解决起来很麻烦。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53064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446922"/>
              </p:ext>
            </p:extLst>
          </p:nvPr>
        </p:nvGraphicFramePr>
        <p:xfrm>
          <a:off x="870012" y="2317072"/>
          <a:ext cx="10483788" cy="22238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PHP</a:t>
                      </a:r>
                      <a:r>
                        <a:rPr lang="zh-CN" altLang="en-US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源代码下载与目录结构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主要编译参数与开发库依赖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77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开始编译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E7491-39CF-4BD4-9510-F0E0DF2AD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PHP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源代码下载与目录结构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下载源代码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zh-CN" altLang="en-US" sz="2000" dirty="0"/>
              <a:t>打开 </a:t>
            </a:r>
            <a:r>
              <a:rPr lang="en-US" altLang="zh-CN" sz="2000" dirty="0"/>
              <a:t>http://php.net </a:t>
            </a:r>
            <a:r>
              <a:rPr lang="zh-CN" altLang="en-US" sz="2000" dirty="0"/>
              <a:t>网址下载</a:t>
            </a:r>
            <a:r>
              <a:rPr lang="en-US" altLang="zh-CN" sz="2000" dirty="0"/>
              <a:t>PHP7</a:t>
            </a:r>
            <a:r>
              <a:rPr lang="zh-CN" altLang="en-US" sz="2000" dirty="0"/>
              <a:t>稳定版源代码</a:t>
            </a:r>
            <a:endParaRPr lang="en-US" altLang="zh-CN" sz="2000" dirty="0"/>
          </a:p>
          <a:p>
            <a:r>
              <a:rPr lang="zh-CN" altLang="en-US" sz="2000" dirty="0"/>
              <a:t>目前</a:t>
            </a:r>
            <a:r>
              <a:rPr lang="en-US" altLang="zh-CN" sz="2000" dirty="0"/>
              <a:t>PHP7</a:t>
            </a:r>
            <a:r>
              <a:rPr lang="zh-CN" altLang="en-US" sz="2000" dirty="0"/>
              <a:t>主要有</a:t>
            </a:r>
            <a:r>
              <a:rPr lang="en-US" altLang="zh-CN" sz="2000" dirty="0"/>
              <a:t>3</a:t>
            </a:r>
            <a:r>
              <a:rPr lang="zh-CN" altLang="en-US" sz="2000" dirty="0"/>
              <a:t>个版本：</a:t>
            </a:r>
            <a:r>
              <a:rPr lang="en-US" altLang="zh-CN" sz="2000" dirty="0"/>
              <a:t>PHP7.0</a:t>
            </a:r>
            <a:r>
              <a:rPr lang="zh-CN" altLang="en-US" sz="2000" dirty="0"/>
              <a:t>，</a:t>
            </a:r>
            <a:r>
              <a:rPr lang="en-US" altLang="zh-CN" sz="2000" dirty="0"/>
              <a:t>PHP7.1</a:t>
            </a:r>
            <a:r>
              <a:rPr lang="zh-CN" altLang="en-US" sz="2000" dirty="0"/>
              <a:t>，</a:t>
            </a:r>
            <a:r>
              <a:rPr lang="en-US" altLang="zh-CN" sz="2000" dirty="0"/>
              <a:t>PHP7.2</a:t>
            </a:r>
          </a:p>
          <a:p>
            <a:r>
              <a:rPr lang="zh-CN" altLang="en-US" sz="2000" dirty="0"/>
              <a:t>三个不同版本有一些功能区别，具体见</a:t>
            </a:r>
            <a:r>
              <a:rPr lang="en-US" altLang="zh-CN" sz="2000" dirty="0"/>
              <a:t>PHP</a:t>
            </a:r>
            <a:r>
              <a:rPr lang="zh-CN" altLang="en-US" sz="2000" dirty="0"/>
              <a:t>开发者手册</a:t>
            </a:r>
            <a:endParaRPr lang="en-US" altLang="zh-CN" sz="2000" dirty="0"/>
          </a:p>
          <a:p>
            <a:r>
              <a:rPr lang="en-US" altLang="zh-CN" sz="2000" dirty="0"/>
              <a:t>PHP7.2</a:t>
            </a:r>
            <a:r>
              <a:rPr lang="zh-CN" altLang="en-US" sz="2000" dirty="0"/>
              <a:t>变化较大，主要有：</a:t>
            </a:r>
            <a:endParaRPr lang="en-US" altLang="zh-CN" sz="2000" dirty="0"/>
          </a:p>
          <a:p>
            <a:pPr lvl="1"/>
            <a:r>
              <a:rPr lang="zh-CN" altLang="en-US" sz="1800" dirty="0"/>
              <a:t>底层引擎加入一些宏指令</a:t>
            </a:r>
            <a:endParaRPr lang="en-US" altLang="zh-CN" sz="1800" dirty="0"/>
          </a:p>
          <a:p>
            <a:pPr lvl="1"/>
            <a:r>
              <a:rPr lang="zh-CN" altLang="en-US" sz="1800" dirty="0"/>
              <a:t>移除</a:t>
            </a:r>
            <a:r>
              <a:rPr lang="en-US" altLang="zh-CN" sz="1800" dirty="0" err="1"/>
              <a:t>mcrypt</a:t>
            </a:r>
            <a:r>
              <a:rPr lang="zh-CN" altLang="en-US" sz="1800" dirty="0"/>
              <a:t>加密扩展</a:t>
            </a:r>
            <a:endParaRPr lang="en-US" altLang="zh-CN" sz="1800" dirty="0"/>
          </a:p>
          <a:p>
            <a:pPr lvl="1"/>
            <a:r>
              <a:rPr lang="zh-CN" altLang="en-US" sz="1800" dirty="0"/>
              <a:t>加入</a:t>
            </a:r>
            <a:r>
              <a:rPr lang="en-US" altLang="zh-CN" sz="1800" dirty="0"/>
              <a:t>sodium</a:t>
            </a:r>
            <a:r>
              <a:rPr lang="zh-CN" altLang="en-US" sz="1800" dirty="0"/>
              <a:t>加密扩展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r>
              <a:rPr lang="zh-CN" altLang="en-US" sz="2000" dirty="0"/>
              <a:t>如何选择：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1800" dirty="0"/>
              <a:t>对于学习来说，三个版本都可以，对于实际应用来说，新版本是趋势，而一些已经成型的系统，不建议最新版本，因为会带来兼容性的问题。在实际使用上，一些流行的框架以及</a:t>
            </a:r>
            <a:r>
              <a:rPr lang="en-US" altLang="zh-CN" sz="1800" dirty="0"/>
              <a:t>CMS</a:t>
            </a:r>
            <a:r>
              <a:rPr lang="zh-CN" altLang="en-US" sz="1800" dirty="0"/>
              <a:t>等可以升级到</a:t>
            </a:r>
            <a:r>
              <a:rPr lang="en-US" altLang="zh-CN" sz="1800" dirty="0"/>
              <a:t>PHP7.0</a:t>
            </a:r>
            <a:r>
              <a:rPr lang="zh-CN" altLang="en-US" sz="1800" dirty="0"/>
              <a:t>，对于</a:t>
            </a:r>
            <a:r>
              <a:rPr lang="en-US" altLang="zh-CN" sz="1800" dirty="0"/>
              <a:t>PHP7.1+</a:t>
            </a:r>
            <a:r>
              <a:rPr lang="zh-CN" altLang="en-US" sz="1800" dirty="0"/>
              <a:t>版本支持还比较弱。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zh-CN" altLang="en-US" sz="1800" dirty="0"/>
              <a:t>我们这里选择</a:t>
            </a:r>
            <a:r>
              <a:rPr lang="en-US" altLang="zh-CN" sz="1800" dirty="0"/>
              <a:t>PHP7.1</a:t>
            </a:r>
            <a:r>
              <a:rPr lang="zh-CN" altLang="en-US" sz="1800" dirty="0"/>
              <a:t>进行编译，待熟悉之后，同学们自行编译</a:t>
            </a:r>
            <a:r>
              <a:rPr lang="en-US" altLang="zh-CN" sz="1800" dirty="0"/>
              <a:t>PHP7.2</a:t>
            </a:r>
          </a:p>
        </p:txBody>
      </p:sp>
    </p:spTree>
    <p:extLst>
      <p:ext uri="{BB962C8B-B14F-4D97-AF65-F5344CB8AC3E}">
        <p14:creationId xmlns:p14="http://schemas.microsoft.com/office/powerpoint/2010/main" val="231771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349853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/>
              <a:t>解压</a:t>
            </a:r>
            <a:r>
              <a:rPr lang="en-US" altLang="zh-CN" sz="2000" dirty="0"/>
              <a:t>PHP</a:t>
            </a:r>
            <a:r>
              <a:rPr lang="zh-CN" altLang="en-US" sz="2000" dirty="0"/>
              <a:t>源代码，列出文件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A2C259-BFE4-4C55-8B00-250D569C1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14" y="2006353"/>
            <a:ext cx="10447686" cy="465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20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主要目录与文件说明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30CB116F-98B5-4EDF-A287-903C93090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45095"/>
              </p:ext>
            </p:extLst>
          </p:nvPr>
        </p:nvGraphicFramePr>
        <p:xfrm>
          <a:off x="838200" y="1655763"/>
          <a:ext cx="10515600" cy="4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186">
                  <a:extLst>
                    <a:ext uri="{9D8B030D-6E8A-4147-A177-3AD203B41FA5}">
                      <a16:colId xmlns:a16="http://schemas.microsoft.com/office/drawing/2014/main" val="1572361516"/>
                    </a:ext>
                  </a:extLst>
                </a:gridCol>
                <a:gridCol w="8406414">
                  <a:extLst>
                    <a:ext uri="{9D8B030D-6E8A-4147-A177-3AD203B41FA5}">
                      <a16:colId xmlns:a16="http://schemas.microsoft.com/office/drawing/2014/main" val="55962454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目录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文件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02641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build/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此目录下的脚本执行环境检测等一系列工作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34297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main/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PHP</a:t>
                      </a:r>
                      <a:r>
                        <a:rPr lang="zh-CN" altLang="en-US" dirty="0"/>
                        <a:t>语言主要实现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85843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ext</a:t>
                      </a:r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扩展目录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869709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zend</a:t>
                      </a:r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PHP</a:t>
                      </a:r>
                      <a:r>
                        <a:rPr lang="zh-CN" altLang="en-US" dirty="0"/>
                        <a:t>引擎实现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304973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sapi</a:t>
                      </a:r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服务编程接口，程序由此开始执行，提供了</a:t>
                      </a:r>
                      <a:r>
                        <a:rPr lang="en-US" altLang="zh-CN" dirty="0" err="1"/>
                        <a:t>cgi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cli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fpm</a:t>
                      </a:r>
                      <a:r>
                        <a:rPr lang="zh-CN" altLang="en-US"/>
                        <a:t>等入口方式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11784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configure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配置文件，用于编译初始化，并生成</a:t>
                      </a:r>
                      <a:r>
                        <a:rPr lang="en-US" altLang="zh-CN" dirty="0" err="1"/>
                        <a:t>makefile</a:t>
                      </a:r>
                      <a:r>
                        <a:rPr lang="zh-CN" altLang="en-US" dirty="0"/>
                        <a:t>文件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978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238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编译环境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9187C1C-5819-4744-B8DB-D422C45A3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Ubuntu 16.04</a:t>
            </a:r>
          </a:p>
          <a:p>
            <a:r>
              <a:rPr lang="zh-CN" altLang="en-US" sz="2000" dirty="0"/>
              <a:t>编译软件：</a:t>
            </a:r>
            <a:r>
              <a:rPr lang="en-US" altLang="zh-CN" sz="2000" dirty="0" err="1"/>
              <a:t>gcc</a:t>
            </a:r>
            <a:endParaRPr lang="en-US" altLang="zh-CN" sz="2000" dirty="0"/>
          </a:p>
          <a:p>
            <a:r>
              <a:rPr lang="zh-CN" altLang="en-US" sz="2000" dirty="0"/>
              <a:t>其他软件：</a:t>
            </a:r>
            <a:r>
              <a:rPr lang="en-US" altLang="zh-CN" sz="2000" dirty="0"/>
              <a:t>make </a:t>
            </a:r>
            <a:r>
              <a:rPr lang="zh-CN" altLang="en-US" sz="2000" dirty="0"/>
              <a:t>， </a:t>
            </a:r>
            <a:r>
              <a:rPr lang="en-US" altLang="zh-CN" sz="2000" dirty="0" err="1"/>
              <a:t>autoconf</a:t>
            </a:r>
            <a:r>
              <a:rPr lang="en-US" altLang="zh-CN" sz="2000" dirty="0"/>
              <a:t> 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pkg</a:t>
            </a:r>
            <a:r>
              <a:rPr lang="en-US" altLang="zh-CN" sz="2000" dirty="0"/>
              <a:t>-config</a:t>
            </a:r>
          </a:p>
          <a:p>
            <a:r>
              <a:rPr lang="zh-CN" altLang="en-US" sz="2000" dirty="0"/>
              <a:t>安装依赖软件：</a:t>
            </a:r>
            <a:endParaRPr lang="en-US" altLang="zh-CN" sz="2000" dirty="0"/>
          </a:p>
          <a:p>
            <a:pPr lvl="1"/>
            <a:r>
              <a:rPr lang="en-US" altLang="zh-CN" sz="1600" dirty="0"/>
              <a:t>Ubuntu : </a:t>
            </a:r>
            <a:r>
              <a:rPr lang="en-US" altLang="zh-CN" sz="1600" dirty="0" err="1"/>
              <a:t>sudo</a:t>
            </a:r>
            <a:r>
              <a:rPr lang="en-US" altLang="zh-CN" sz="1600" dirty="0"/>
              <a:t> apt-get install </a:t>
            </a:r>
            <a:r>
              <a:rPr lang="en-US" altLang="zh-CN" sz="1600" dirty="0" err="1"/>
              <a:t>gcc</a:t>
            </a:r>
            <a:r>
              <a:rPr lang="en-US" altLang="zh-CN" sz="1600" dirty="0"/>
              <a:t> make </a:t>
            </a:r>
            <a:r>
              <a:rPr lang="en-US" altLang="zh-CN" sz="1600" dirty="0" err="1"/>
              <a:t>autoconf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pkg</a:t>
            </a:r>
            <a:r>
              <a:rPr lang="en-US" altLang="zh-CN" sz="1600" dirty="0"/>
              <a:t>-config</a:t>
            </a:r>
          </a:p>
          <a:p>
            <a:pPr lvl="1"/>
            <a:r>
              <a:rPr lang="en-US" altLang="zh-CN" sz="1600" dirty="0"/>
              <a:t>CentOS : </a:t>
            </a:r>
            <a:r>
              <a:rPr lang="en-US" altLang="zh-CN" sz="1600" dirty="0" err="1"/>
              <a:t>sudo</a:t>
            </a:r>
            <a:r>
              <a:rPr lang="en-US" altLang="zh-CN" sz="1600" dirty="0"/>
              <a:t> yum install </a:t>
            </a:r>
            <a:r>
              <a:rPr lang="en-US" altLang="zh-CN" sz="1600" dirty="0" err="1"/>
              <a:t>gcc</a:t>
            </a:r>
            <a:r>
              <a:rPr lang="en-US" altLang="zh-CN" sz="1600" dirty="0"/>
              <a:t> make </a:t>
            </a:r>
            <a:r>
              <a:rPr lang="en-US" altLang="zh-CN" sz="1600" dirty="0" err="1"/>
              <a:t>autoconf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pkg</a:t>
            </a:r>
            <a:r>
              <a:rPr lang="en-US" altLang="zh-CN" sz="1600" dirty="0"/>
              <a:t>-config</a:t>
            </a:r>
          </a:p>
        </p:txBody>
      </p:sp>
    </p:spTree>
    <p:extLst>
      <p:ext uri="{BB962C8B-B14F-4D97-AF65-F5344CB8AC3E}">
        <p14:creationId xmlns:p14="http://schemas.microsoft.com/office/powerpoint/2010/main" val="255567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configure</a:t>
            </a:r>
            <a:r>
              <a:rPr lang="zh-CN" altLang="en-US" dirty="0"/>
              <a:t>脚本使用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9187C1C-5819-4744-B8DB-D422C45A3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可以使用</a:t>
            </a:r>
            <a:r>
              <a:rPr lang="en-US" altLang="zh-CN" sz="2000" dirty="0"/>
              <a:t>Vim</a:t>
            </a:r>
            <a:r>
              <a:rPr lang="zh-CN" altLang="en-US" sz="2000" dirty="0"/>
              <a:t>打开</a:t>
            </a:r>
            <a:r>
              <a:rPr lang="en-US" altLang="zh-CN" sz="2000" dirty="0"/>
              <a:t>configure</a:t>
            </a:r>
            <a:r>
              <a:rPr lang="zh-CN" altLang="en-US" sz="2000" dirty="0"/>
              <a:t>文件，此文件是具有可执行权限的</a:t>
            </a:r>
            <a:r>
              <a:rPr lang="en-US" altLang="zh-CN" sz="2000" dirty="0"/>
              <a:t>shell</a:t>
            </a:r>
            <a:r>
              <a:rPr lang="zh-CN" altLang="en-US" sz="2000" dirty="0"/>
              <a:t>脚本</a:t>
            </a:r>
            <a:endParaRPr lang="en-US" altLang="zh-CN" sz="2000" dirty="0"/>
          </a:p>
          <a:p>
            <a:r>
              <a:rPr lang="en-US" altLang="zh-CN" sz="2000" dirty="0"/>
              <a:t>configure</a:t>
            </a:r>
            <a:r>
              <a:rPr lang="zh-CN" altLang="en-US" sz="2000" dirty="0"/>
              <a:t>文件是编译</a:t>
            </a:r>
            <a:r>
              <a:rPr lang="en-US" altLang="zh-CN" sz="2000" dirty="0"/>
              <a:t>PHP</a:t>
            </a:r>
            <a:r>
              <a:rPr lang="zh-CN" altLang="en-US" sz="2000" dirty="0"/>
              <a:t>的初始化配置脚本</a:t>
            </a:r>
            <a:endParaRPr lang="en-US" altLang="zh-CN" sz="2000" dirty="0"/>
          </a:p>
          <a:p>
            <a:pPr lvl="1"/>
            <a:r>
              <a:rPr lang="zh-CN" altLang="en-US" sz="1600" dirty="0"/>
              <a:t>配置编译参数</a:t>
            </a:r>
            <a:endParaRPr lang="en-US" altLang="zh-CN" sz="1600" dirty="0"/>
          </a:p>
          <a:p>
            <a:pPr lvl="1"/>
            <a:r>
              <a:rPr lang="zh-CN" altLang="en-US" sz="1600" dirty="0"/>
              <a:t>编译环境检测</a:t>
            </a:r>
            <a:endParaRPr lang="en-US" altLang="zh-CN" sz="1600" dirty="0"/>
          </a:p>
          <a:p>
            <a:pPr lvl="1"/>
            <a:r>
              <a:rPr lang="zh-CN" altLang="en-US" sz="1600" dirty="0"/>
              <a:t>生成</a:t>
            </a:r>
            <a:r>
              <a:rPr lang="en-US" altLang="zh-CN" sz="1600" dirty="0" err="1"/>
              <a:t>makefile</a:t>
            </a:r>
            <a:r>
              <a:rPr lang="zh-CN" altLang="en-US" sz="1600" dirty="0"/>
              <a:t>文件</a:t>
            </a:r>
            <a:endParaRPr lang="en-US" altLang="zh-CN" sz="1600" dirty="0"/>
          </a:p>
          <a:p>
            <a:r>
              <a:rPr lang="zh-CN" altLang="en-US" sz="2000" dirty="0"/>
              <a:t>使用：</a:t>
            </a:r>
            <a:endParaRPr lang="en-US" altLang="zh-CN" sz="2000" dirty="0"/>
          </a:p>
          <a:p>
            <a:pPr lvl="1"/>
            <a:r>
              <a:rPr lang="zh-CN" altLang="en-US" sz="1600" dirty="0"/>
              <a:t>在命令终端切换</a:t>
            </a:r>
            <a:r>
              <a:rPr lang="en-US" altLang="zh-CN" sz="1600" dirty="0"/>
              <a:t>PHP</a:t>
            </a:r>
            <a:r>
              <a:rPr lang="zh-CN" altLang="en-US" sz="1600" dirty="0"/>
              <a:t>源代码目录，运行 </a:t>
            </a:r>
            <a:r>
              <a:rPr lang="en-US" altLang="zh-CN" sz="1600" dirty="0"/>
              <a:t>./configure –help</a:t>
            </a:r>
            <a:r>
              <a:rPr lang="zh-CN" altLang="en-US" sz="1600" dirty="0"/>
              <a:t>可以查看配置参数以及解释</a:t>
            </a:r>
            <a:endParaRPr lang="en-US" altLang="zh-CN" sz="1600" dirty="0"/>
          </a:p>
          <a:p>
            <a:pPr lvl="1"/>
            <a:r>
              <a:rPr lang="zh-CN" altLang="en-US" sz="1600" dirty="0"/>
              <a:t>使用 </a:t>
            </a:r>
            <a:r>
              <a:rPr lang="en-US" altLang="zh-CN" sz="1600" dirty="0"/>
              <a:t>./configure –prefix=/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/local/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 –enable-</a:t>
            </a:r>
            <a:r>
              <a:rPr lang="en-US" altLang="zh-CN" sz="1600" dirty="0" err="1"/>
              <a:t>mysqlnd</a:t>
            </a:r>
            <a:r>
              <a:rPr lang="en-US" altLang="zh-CN" sz="1600" dirty="0"/>
              <a:t> –enable-fpm ……</a:t>
            </a:r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69070132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1518</TotalTime>
  <Words>1140</Words>
  <Application>Microsoft Office PowerPoint</Application>
  <PresentationFormat>宽屏</PresentationFormat>
  <Paragraphs>151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为何要选择自己编译</vt:lpstr>
      <vt:lpstr>目录</vt:lpstr>
      <vt:lpstr>1</vt:lpstr>
      <vt:lpstr>下载源代码</vt:lpstr>
      <vt:lpstr>目录结构</vt:lpstr>
      <vt:lpstr>主要目录与文件说明</vt:lpstr>
      <vt:lpstr>编译环境</vt:lpstr>
      <vt:lpstr>configure脚本使用</vt:lpstr>
      <vt:lpstr>2</vt:lpstr>
      <vt:lpstr>configure一些编译参数的说明</vt:lpstr>
      <vt:lpstr>configure一些编译参数的说明</vt:lpstr>
      <vt:lpstr>3</vt:lpstr>
      <vt:lpstr>编译之前</vt:lpstr>
      <vt:lpstr>编译PHP</vt:lpstr>
      <vt:lpstr>编译PHP扩展的过程</vt:lpstr>
      <vt:lpstr>编译PHP扩展pdo</vt:lpstr>
      <vt:lpstr>配置PHP启用扩展</vt:lpstr>
      <vt:lpstr>PHP-FPM控制脚本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113</cp:revision>
  <cp:lastPrinted>2018-01-27T19:05:55Z</cp:lastPrinted>
  <dcterms:created xsi:type="dcterms:W3CDTF">2017-12-10T11:51:32Z</dcterms:created>
  <dcterms:modified xsi:type="dcterms:W3CDTF">2018-02-22T05:59:12Z</dcterms:modified>
</cp:coreProperties>
</file>