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6" r:id="rId3"/>
    <p:sldId id="256" r:id="rId4"/>
    <p:sldId id="258" r:id="rId5"/>
    <p:sldId id="261" r:id="rId6"/>
    <p:sldId id="262" r:id="rId7"/>
    <p:sldId id="280" r:id="rId8"/>
    <p:sldId id="279" r:id="rId9"/>
    <p:sldId id="281" r:id="rId10"/>
    <p:sldId id="285" r:id="rId11"/>
    <p:sldId id="286" r:id="rId12"/>
    <p:sldId id="264" r:id="rId13"/>
    <p:sldId id="266" r:id="rId14"/>
    <p:sldId id="292" r:id="rId15"/>
    <p:sldId id="282" r:id="rId16"/>
    <p:sldId id="283" r:id="rId17"/>
    <p:sldId id="284" r:id="rId18"/>
    <p:sldId id="291" r:id="rId19"/>
    <p:sldId id="265" r:id="rId20"/>
    <p:sldId id="274" r:id="rId21"/>
    <p:sldId id="278" r:id="rId22"/>
    <p:sldId id="287" r:id="rId23"/>
    <p:sldId id="288" r:id="rId24"/>
    <p:sldId id="289" r:id="rId25"/>
    <p:sldId id="290" r:id="rId26"/>
    <p:sldId id="29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81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9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2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8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5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0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第三讲 </a:t>
            </a:r>
            <a:r>
              <a:rPr lang="en-US" altLang="zh-CN" sz="2800" dirty="0"/>
              <a:t>vim</a:t>
            </a:r>
            <a:r>
              <a:rPr lang="zh-CN" altLang="en-US" sz="2800" dirty="0"/>
              <a:t>开发配置与</a:t>
            </a:r>
            <a:r>
              <a:rPr lang="en-US" altLang="zh-CN" sz="2800" dirty="0"/>
              <a:t>Linux</a:t>
            </a:r>
            <a:r>
              <a:rPr lang="zh-CN" altLang="en-US" sz="2800" dirty="0"/>
              <a:t>编程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设置自动补全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80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nerdtree</a:t>
            </a:r>
            <a:r>
              <a:rPr lang="zh-CN" altLang="en-US" dirty="0"/>
              <a:t>插件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46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深入理解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的进程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开篇 </a:t>
            </a:r>
            <a:r>
              <a:rPr lang="en-US" altLang="zh-CN" dirty="0"/>
              <a:t>– </a:t>
            </a:r>
            <a:r>
              <a:rPr lang="zh-CN" altLang="en-US" dirty="0"/>
              <a:t>写给</a:t>
            </a:r>
            <a:r>
              <a:rPr lang="en-US" altLang="zh-CN" dirty="0"/>
              <a:t> </a:t>
            </a:r>
            <a:r>
              <a:rPr lang="en-US" altLang="zh-CN" dirty="0" err="1"/>
              <a:t>phper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企图用这么短的篇幅事无巨细的把</a:t>
            </a:r>
            <a:r>
              <a:rPr lang="en-US" altLang="zh-CN" sz="2000" dirty="0"/>
              <a:t>Linux</a:t>
            </a:r>
            <a:r>
              <a:rPr lang="zh-CN" altLang="en-US" sz="2000" dirty="0"/>
              <a:t>的进程相关的内容讲完是不可能的。这样做也偏离了课程主旨。</a:t>
            </a:r>
            <a:endParaRPr lang="en-US" altLang="zh-CN" sz="2000" dirty="0"/>
          </a:p>
          <a:p>
            <a:r>
              <a:rPr lang="zh-CN" altLang="en-US" sz="2000" dirty="0"/>
              <a:t>本节主要目的是针对编写</a:t>
            </a:r>
            <a:r>
              <a:rPr lang="en-US" altLang="zh-CN" sz="2000" dirty="0"/>
              <a:t>PHP</a:t>
            </a:r>
            <a:r>
              <a:rPr lang="zh-CN" altLang="en-US" sz="2000" dirty="0"/>
              <a:t>代码但不是很熟悉</a:t>
            </a:r>
            <a:r>
              <a:rPr lang="en-US" altLang="zh-CN" sz="2000" dirty="0"/>
              <a:t>Linux</a:t>
            </a:r>
            <a:r>
              <a:rPr lang="zh-CN" altLang="en-US" sz="2000" dirty="0"/>
              <a:t>的程序员，目的在于说明</a:t>
            </a:r>
            <a:r>
              <a:rPr lang="en-US" altLang="zh-CN" sz="2000" dirty="0"/>
              <a:t>Linux</a:t>
            </a:r>
            <a:r>
              <a:rPr lang="zh-CN" altLang="en-US" sz="2000" dirty="0"/>
              <a:t>进程的基本知识、进程相关的所属用户，权限等以及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程序要注意的问题。</a:t>
            </a:r>
            <a:endParaRPr lang="en-US" altLang="zh-CN" sz="2000" dirty="0"/>
          </a:p>
          <a:p>
            <a:r>
              <a:rPr lang="zh-CN" altLang="en-US" sz="2000" dirty="0"/>
              <a:t>并会适当给出一些简单易懂的</a:t>
            </a:r>
            <a:r>
              <a:rPr lang="en-US" altLang="zh-CN" sz="2000" dirty="0"/>
              <a:t>C</a:t>
            </a:r>
            <a:r>
              <a:rPr lang="zh-CN" altLang="en-US" sz="2000" dirty="0"/>
              <a:t>代码示例。在下一节会说一些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系统调用相关的内容，为以后的课程做准备。</a:t>
            </a:r>
            <a:endParaRPr lang="en-US" altLang="zh-CN" sz="2000" dirty="0"/>
          </a:p>
          <a:p>
            <a:r>
              <a:rPr lang="zh-CN" altLang="en-US" sz="2000" dirty="0"/>
              <a:t>本节和下一节的内容不会直接对</a:t>
            </a:r>
            <a:r>
              <a:rPr lang="en-US" altLang="zh-CN" sz="2000" dirty="0"/>
              <a:t>PHP</a:t>
            </a:r>
            <a:r>
              <a:rPr lang="zh-CN" altLang="en-US" sz="2000" dirty="0"/>
              <a:t>编码水平有所提高，而是加深底层方面的理解，并能够处理更多的问题。</a:t>
            </a:r>
            <a:endParaRPr lang="en-US" altLang="zh-CN" sz="2000" dirty="0"/>
          </a:p>
          <a:p>
            <a:r>
              <a:rPr lang="zh-CN" altLang="en-US" sz="2000" dirty="0"/>
              <a:t>在本课程之前，学生应已经学习过</a:t>
            </a:r>
            <a:r>
              <a:rPr lang="en-US" altLang="zh-CN" sz="2000" dirty="0"/>
              <a:t>Linux</a:t>
            </a:r>
            <a:r>
              <a:rPr lang="zh-CN" altLang="en-US" sz="2000" dirty="0"/>
              <a:t>基础知识以及操作系统的基础知识。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执行命令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8245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进程所属用户与目录</a:t>
            </a:r>
            <a:r>
              <a:rPr lang="en-US" altLang="zh-CN" dirty="0"/>
              <a:t>/</a:t>
            </a:r>
            <a:r>
              <a:rPr lang="zh-CN" altLang="en-US" dirty="0"/>
              <a:t>文件权限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一个进程的是以某一用户的身份运行的，所以这个进程的访问系统资源的权限受限于这个用户的权限。</a:t>
            </a:r>
            <a:endParaRPr lang="en-US" altLang="zh-CN" sz="2000" dirty="0"/>
          </a:p>
          <a:p>
            <a:r>
              <a:rPr lang="zh-CN" altLang="en-US" sz="2000" dirty="0"/>
              <a:t>以指定的列查看进程：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user,pid,ppid,tty,comm,args</a:t>
            </a:r>
            <a:r>
              <a:rPr lang="en-US" altLang="zh-CN" sz="2000" dirty="0"/>
              <a:t> -e</a:t>
            </a:r>
          </a:p>
          <a:p>
            <a:r>
              <a:rPr lang="zh-CN" altLang="en-US" sz="2000" dirty="0"/>
              <a:t>输出的列依次为运行进程的用户，进程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，父进程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，所属终端，命令，命令参数。</a:t>
            </a:r>
            <a:endParaRPr lang="en-US" altLang="zh-CN" sz="2000" dirty="0"/>
          </a:p>
          <a:p>
            <a:r>
              <a:rPr lang="en-US" altLang="zh-CN" sz="2000" dirty="0" err="1"/>
              <a:t>tty</a:t>
            </a:r>
            <a:r>
              <a:rPr lang="zh-CN" altLang="en-US" sz="2000" dirty="0"/>
              <a:t>列为</a:t>
            </a:r>
            <a:r>
              <a:rPr lang="en-US" altLang="zh-CN" sz="2000" dirty="0"/>
              <a:t>?</a:t>
            </a:r>
            <a:r>
              <a:rPr lang="zh-CN" altLang="en-US" sz="2000" dirty="0"/>
              <a:t>的是系统服务程序（守护进程），并不和终端相关联。</a:t>
            </a:r>
            <a:endParaRPr lang="en-US" altLang="zh-CN" sz="2000" dirty="0"/>
          </a:p>
          <a:p>
            <a:r>
              <a:rPr lang="zh-CN" altLang="en-US" sz="2000" dirty="0"/>
              <a:t>查看目录权限：</a:t>
            </a:r>
            <a:r>
              <a:rPr lang="en-US" altLang="zh-CN" sz="2000" dirty="0"/>
              <a:t>ls -l</a:t>
            </a:r>
          </a:p>
          <a:p>
            <a:r>
              <a:rPr lang="zh-CN" altLang="en-US" sz="2000" dirty="0"/>
              <a:t>目录</a:t>
            </a:r>
            <a:r>
              <a:rPr lang="en-US" altLang="zh-CN" sz="2000" dirty="0"/>
              <a:t>/</a:t>
            </a:r>
            <a:r>
              <a:rPr lang="zh-CN" altLang="en-US" sz="2000" dirty="0"/>
              <a:t>文件的权限有可读，可写，可执行，针对用户，用户组内的其他用户，其他用户都有不同的权限，比如：</a:t>
            </a:r>
            <a:r>
              <a:rPr lang="en-US" altLang="zh-CN" sz="2000" dirty="0" err="1"/>
              <a:t>rwxr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xrw</a:t>
            </a:r>
            <a:r>
              <a:rPr lang="en-US" altLang="zh-CN" sz="2000" dirty="0"/>
              <a:t>-x</a:t>
            </a:r>
            <a:r>
              <a:rPr lang="zh-CN" altLang="en-US" sz="2000" dirty="0"/>
              <a:t>表示当前用户具有可读，可写，可执行的权限，而组内用户以及其他用户具有可读可执行的权限。</a:t>
            </a:r>
            <a:endParaRPr lang="en-US" altLang="zh-CN" sz="2000" dirty="0"/>
          </a:p>
          <a:p>
            <a:r>
              <a:rPr lang="zh-CN" altLang="en-US" sz="2000" dirty="0"/>
              <a:t>注意：在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上，目录必须具有可执行的权限，否则</a:t>
            </a:r>
            <a:r>
              <a:rPr lang="en-US" altLang="zh-CN" sz="2000" dirty="0"/>
              <a:t>cd</a:t>
            </a:r>
            <a:r>
              <a:rPr lang="zh-CN" altLang="en-US" sz="2000" dirty="0"/>
              <a:t>切换目录会提示权限不允许的错误。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程序在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上为何总是出现权限问题？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336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查看</a:t>
            </a:r>
            <a:r>
              <a:rPr lang="en-US" altLang="zh-CN" sz="2000" dirty="0"/>
              <a:t>PHP-FPM</a:t>
            </a:r>
            <a:r>
              <a:rPr lang="zh-CN" altLang="en-US" sz="2000" dirty="0"/>
              <a:t>的服务进程：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user,pid,ppid,tty,args</a:t>
            </a:r>
            <a:r>
              <a:rPr lang="en-US" altLang="zh-CN" sz="2000" dirty="0"/>
              <a:t> -e | grep ‘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-fpm’</a:t>
            </a:r>
          </a:p>
          <a:p>
            <a:r>
              <a:rPr lang="zh-CN" altLang="en-US" sz="2000" dirty="0"/>
              <a:t>从结果来看，</a:t>
            </a:r>
            <a:r>
              <a:rPr lang="en-US" altLang="zh-CN" sz="2000" dirty="0"/>
              <a:t>master process </a:t>
            </a:r>
            <a:r>
              <a:rPr lang="zh-CN" altLang="en-US" sz="2000" dirty="0"/>
              <a:t>进程以</a:t>
            </a:r>
            <a:r>
              <a:rPr lang="en-US" altLang="zh-CN" sz="2000" dirty="0"/>
              <a:t>root</a:t>
            </a:r>
            <a:r>
              <a:rPr lang="zh-CN" altLang="en-US" sz="2000" dirty="0"/>
              <a:t>身份运行，但是作为管理进程，并不处理具体的请求，而是把请求分配给其中一个子进程。子进程是以</a:t>
            </a:r>
            <a:r>
              <a:rPr lang="en-US" altLang="zh-CN" sz="2000" dirty="0"/>
              <a:t>www-data</a:t>
            </a:r>
            <a:r>
              <a:rPr lang="zh-CN" altLang="en-US" sz="2000" dirty="0"/>
              <a:t>的用户身份运行的。</a:t>
            </a:r>
            <a:endParaRPr lang="en-US" altLang="zh-CN" sz="2000" dirty="0"/>
          </a:p>
          <a:p>
            <a:r>
              <a:rPr lang="zh-CN" altLang="en-US" sz="2000" dirty="0"/>
              <a:t>因此在</a:t>
            </a:r>
            <a:r>
              <a:rPr lang="en-US" altLang="zh-CN" sz="2000" dirty="0"/>
              <a:t>PHP</a:t>
            </a:r>
            <a:r>
              <a:rPr lang="zh-CN" altLang="en-US" sz="2000" dirty="0"/>
              <a:t>系统上，部署的时候总是出现权限问题，因为目录所属用户不是</a:t>
            </a:r>
            <a:r>
              <a:rPr lang="en-US" altLang="zh-CN" sz="2000" dirty="0"/>
              <a:t>www-data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一些</a:t>
            </a:r>
            <a:r>
              <a:rPr lang="en-US" altLang="zh-CN" sz="2000" dirty="0"/>
              <a:t>PHP</a:t>
            </a:r>
            <a:r>
              <a:rPr lang="zh-CN" altLang="en-US" sz="2000" dirty="0"/>
              <a:t>系统安装过程中要求某些目录权限为</a:t>
            </a:r>
            <a:r>
              <a:rPr lang="en-US" altLang="zh-CN" sz="2000" dirty="0"/>
              <a:t>777</a:t>
            </a:r>
            <a:r>
              <a:rPr lang="zh-CN" altLang="en-US" sz="2000" dirty="0"/>
              <a:t>就是要任何人都具有可读可写可执行的权限。</a:t>
            </a:r>
            <a:endParaRPr lang="en-US" altLang="zh-CN" sz="2000" dirty="0"/>
          </a:p>
          <a:p>
            <a:r>
              <a:rPr lang="zh-CN" altLang="en-US" sz="2000" dirty="0"/>
              <a:t>而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程序运行过程中创建的文件一般对其他用户来说也是不可写的。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上权限问题虽然会带来一些麻烦，但是却更加安全。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D23AB0-9A17-463B-A7CE-90E24D449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5542"/>
            <a:ext cx="9548792" cy="16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进程与终端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7462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命令行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5702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Windows</a:t>
            </a:r>
            <a:r>
              <a:rPr lang="zh-CN" altLang="en-US" sz="2000" dirty="0"/>
              <a:t>上常用的</a:t>
            </a:r>
            <a:r>
              <a:rPr lang="en-US" altLang="zh-CN" sz="2000" dirty="0"/>
              <a:t>GUI</a:t>
            </a:r>
            <a:r>
              <a:rPr lang="zh-CN" altLang="en-US" sz="2000" dirty="0"/>
              <a:t>模式的编辑器，在终端模式下是无法运行的，即使使用桌面版</a:t>
            </a:r>
            <a:r>
              <a:rPr lang="en-US" altLang="zh-CN" sz="2000" dirty="0"/>
              <a:t>Linux</a:t>
            </a:r>
            <a:r>
              <a:rPr lang="zh-CN" altLang="en-US" sz="2000" dirty="0"/>
              <a:t>，</a:t>
            </a:r>
            <a:r>
              <a:rPr lang="en-US" altLang="zh-CN" sz="2000" dirty="0"/>
              <a:t>sublime text </a:t>
            </a:r>
            <a:r>
              <a:rPr lang="zh-CN" altLang="en-US" sz="2000" dirty="0"/>
              <a:t>以及</a:t>
            </a:r>
            <a:r>
              <a:rPr lang="en-US" altLang="zh-CN" sz="2000" dirty="0"/>
              <a:t>visual code</a:t>
            </a:r>
            <a:r>
              <a:rPr lang="zh-CN" altLang="en-US" sz="2000" dirty="0"/>
              <a:t>都提供了</a:t>
            </a:r>
            <a:r>
              <a:rPr lang="en-US" altLang="zh-CN" sz="2000" dirty="0"/>
              <a:t>Linux</a:t>
            </a:r>
            <a:r>
              <a:rPr lang="zh-CN" altLang="en-US" sz="2000" dirty="0"/>
              <a:t>版本，但是在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上开发效率比不上</a:t>
            </a:r>
            <a:r>
              <a:rPr lang="en-US" altLang="zh-CN" sz="2000" dirty="0"/>
              <a:t>vim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终端模式的代码编辑器有</a:t>
            </a:r>
            <a:r>
              <a:rPr lang="en-US" altLang="zh-CN" sz="2000" dirty="0"/>
              <a:t>vim</a:t>
            </a:r>
            <a:r>
              <a:rPr lang="zh-CN" altLang="en-US" sz="2000" dirty="0"/>
              <a:t>和</a:t>
            </a:r>
            <a:r>
              <a:rPr lang="en-US" altLang="zh-CN" sz="2000" dirty="0"/>
              <a:t>emacs</a:t>
            </a:r>
            <a:r>
              <a:rPr lang="zh-CN" altLang="en-US" sz="2000" dirty="0"/>
              <a:t>两个，其他也有但功能都比较简单，开发效率也不够。</a:t>
            </a:r>
            <a:r>
              <a:rPr lang="en-US" altLang="zh-CN" sz="2000" dirty="0"/>
              <a:t>vim</a:t>
            </a:r>
            <a:r>
              <a:rPr lang="zh-CN" altLang="en-US" sz="2000" dirty="0"/>
              <a:t>相对于</a:t>
            </a:r>
            <a:r>
              <a:rPr lang="en-US" altLang="zh-CN" sz="2000" dirty="0"/>
              <a:t>emacs</a:t>
            </a:r>
            <a:r>
              <a:rPr lang="zh-CN" altLang="en-US" sz="2000" dirty="0"/>
              <a:t>更加轻量级，而</a:t>
            </a:r>
            <a:r>
              <a:rPr lang="en-US" altLang="zh-CN" sz="2000" dirty="0"/>
              <a:t>emacs</a:t>
            </a:r>
            <a:r>
              <a:rPr lang="zh-CN" altLang="en-US" sz="2000" dirty="0"/>
              <a:t>已经不是一个编辑器这样简单，功能丰富，但也过于庞大。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在终端中，桌面环境都可以运行，通用性更强。而且只要熟悉了</a:t>
            </a:r>
            <a:r>
              <a:rPr lang="en-US" altLang="zh-CN" sz="2000" dirty="0"/>
              <a:t>Vim</a:t>
            </a:r>
            <a:r>
              <a:rPr lang="zh-CN" altLang="en-US" sz="2000" dirty="0"/>
              <a:t>的快捷键，配合</a:t>
            </a:r>
            <a:r>
              <a:rPr lang="en-US" altLang="zh-CN" sz="2000" dirty="0"/>
              <a:t>Vim</a:t>
            </a:r>
            <a:r>
              <a:rPr lang="zh-CN" altLang="en-US" sz="2000" dirty="0"/>
              <a:t>自带的一些插件以及第三方插件，开发效率很高。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415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，内核会分配内存，分配新的进程描述符。并标记父进程为创建它的进程。子进程创建后就开始运行。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子进程会在</a:t>
            </a:r>
            <a:r>
              <a:rPr lang="en-US" altLang="zh-CN" sz="2000" dirty="0"/>
              <a:t>fork</a:t>
            </a:r>
            <a:r>
              <a:rPr lang="zh-CN" altLang="en-US" sz="2000" dirty="0"/>
              <a:t>调用后继续执行后面的代码，由于父进程和子进程不同的返回值。可以通过返回值判断控制父进程和子进程执行不同的代码。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98235"/>
              </p:ext>
            </p:extLst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878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237526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vim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深入理解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的进程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系统编程基础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vim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后，配置文件：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</a:t>
            </a:r>
            <a:r>
              <a:rPr lang="en-US" altLang="zh-CN" sz="2000" dirty="0"/>
              <a:t> vim</a:t>
            </a:r>
            <a:r>
              <a:rPr lang="zh-CN" altLang="en-US" sz="2000" dirty="0"/>
              <a:t>启动时会读取此文件。除此之外，在用户主目录下如果存在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，也会读取此文件，如果存在相同的配置，则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文件配置会覆盖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/share/vim/vim74/colors</a:t>
            </a:r>
            <a:r>
              <a:rPr lang="zh-CN" altLang="en-US" sz="2000" dirty="0"/>
              <a:t>是</a:t>
            </a:r>
            <a:r>
              <a:rPr lang="en-US" altLang="zh-CN" sz="2000" dirty="0"/>
              <a:t>vim</a:t>
            </a:r>
            <a:r>
              <a:rPr lang="zh-CN" altLang="en-US" sz="2000" dirty="0"/>
              <a:t>的配色主题文件所在目录，在用户主目录下的</a:t>
            </a:r>
            <a:r>
              <a:rPr lang="en-US" altLang="zh-CN" sz="2000" dirty="0"/>
              <a:t>.vim/colors</a:t>
            </a:r>
            <a:r>
              <a:rPr lang="zh-CN" altLang="en-US" sz="2000" dirty="0"/>
              <a:t>也可以保存主题文件，此目录通常需要自己创建。</a:t>
            </a:r>
            <a:endParaRPr lang="en-US" altLang="zh-CN" sz="2000" dirty="0"/>
          </a:p>
          <a:p>
            <a:r>
              <a:rPr lang="zh-CN" altLang="en-US" sz="2000" dirty="0"/>
              <a:t>通用的配置可以写在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，个性化设置可以放在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配置文件使用“标记注释。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mouse=a “ </a:t>
            </a:r>
            <a:r>
              <a:rPr lang="zh-CN" altLang="en-US" sz="1800" dirty="0"/>
              <a:t>启用鼠标支持，</a:t>
            </a:r>
            <a:r>
              <a:rPr lang="en-US" altLang="zh-CN" sz="1800" dirty="0"/>
              <a:t>a</a:t>
            </a:r>
            <a:r>
              <a:rPr lang="zh-CN" altLang="en-US" sz="1800" dirty="0"/>
              <a:t>表示所有模式都支持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term=screen-256color “ </a:t>
            </a:r>
            <a:r>
              <a:rPr lang="zh-CN" altLang="en-US" sz="1800" dirty="0"/>
              <a:t>设置终端颜色模式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t_Co</a:t>
            </a:r>
            <a:r>
              <a:rPr lang="en-US" altLang="zh-CN" sz="1800" dirty="0"/>
              <a:t>=256  “ 256</a:t>
            </a:r>
            <a:r>
              <a:rPr lang="zh-CN" altLang="en-US" sz="1800" dirty="0"/>
              <a:t>颜色支持</a:t>
            </a: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number “ </a:t>
            </a:r>
            <a:r>
              <a:rPr lang="zh-CN" altLang="en-US" sz="1800" dirty="0"/>
              <a:t>显示行号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backspace=2 “ </a:t>
            </a:r>
            <a:r>
              <a:rPr lang="zh-CN" altLang="en-US" sz="1800" dirty="0"/>
              <a:t>设置退格键删除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fileencodings</a:t>
            </a:r>
            <a:r>
              <a:rPr lang="en-US" altLang="zh-CN" sz="1800" dirty="0"/>
              <a:t>=utf-8 “</a:t>
            </a:r>
            <a:r>
              <a:rPr lang="zh-CN" altLang="en-US" sz="1800" dirty="0"/>
              <a:t>设置文件编码为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encoding=utf-8 “ </a:t>
            </a:r>
            <a:r>
              <a:rPr lang="zh-CN" altLang="en-US" sz="1800" dirty="0"/>
              <a:t>设置</a:t>
            </a:r>
            <a:r>
              <a:rPr lang="en-US" altLang="zh-CN" sz="1800" dirty="0"/>
              <a:t>vim</a:t>
            </a:r>
            <a:r>
              <a:rPr lang="zh-CN" altLang="en-US" sz="1800" dirty="0"/>
              <a:t>编码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termencoding</a:t>
            </a:r>
            <a:r>
              <a:rPr lang="en-US" altLang="zh-CN" sz="1800" dirty="0"/>
              <a:t>=utf-8 ” </a:t>
            </a:r>
            <a:r>
              <a:rPr lang="zh-CN" altLang="en-US" sz="1800" dirty="0"/>
              <a:t>设置终端模式编码为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autoindent</a:t>
            </a:r>
            <a:r>
              <a:rPr lang="en-US" altLang="zh-CN" sz="1800" dirty="0"/>
              <a:t> “ </a:t>
            </a:r>
            <a:r>
              <a:rPr lang="zh-CN" altLang="en-US" sz="1800" dirty="0"/>
              <a:t>自动缩进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shiftwidth</a:t>
            </a:r>
            <a:r>
              <a:rPr lang="en-US" altLang="zh-CN" sz="1800" dirty="0"/>
              <a:t>=4 “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“ tab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expandtab</a:t>
            </a:r>
            <a:r>
              <a:rPr lang="en-US" altLang="zh-CN" sz="1800" dirty="0"/>
              <a:t> “ tab</a:t>
            </a:r>
            <a:r>
              <a:rPr lang="zh-CN" altLang="en-US" sz="18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选择一个配色主题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配置文件中使用</a:t>
            </a:r>
            <a:r>
              <a:rPr lang="en-US" altLang="zh-CN" sz="2000" dirty="0" err="1"/>
              <a:t>colorscheme</a:t>
            </a:r>
            <a:r>
              <a:rPr lang="en-US" altLang="zh-CN" sz="2000" dirty="0"/>
              <a:t> seoul256</a:t>
            </a:r>
            <a:r>
              <a:rPr lang="zh-CN" altLang="en-US" sz="2000" dirty="0"/>
              <a:t>设置配色主题，</a:t>
            </a:r>
            <a:r>
              <a:rPr lang="en-US" altLang="zh-CN" sz="2000" dirty="0"/>
              <a:t>seoul256</a:t>
            </a:r>
            <a:r>
              <a:rPr lang="zh-CN" altLang="en-US" sz="2000" dirty="0"/>
              <a:t>是主题文件的名称，以</a:t>
            </a:r>
            <a:r>
              <a:rPr lang="en-US" altLang="zh-CN" sz="2000" dirty="0"/>
              <a:t>.vim</a:t>
            </a:r>
            <a:r>
              <a:rPr lang="zh-CN" altLang="en-US" sz="2000" dirty="0"/>
              <a:t>结尾，但是设置中不用带上</a:t>
            </a:r>
            <a:r>
              <a:rPr lang="en-US" altLang="zh-CN" sz="2000" dirty="0"/>
              <a:t>.vim</a:t>
            </a:r>
            <a:r>
              <a:rPr lang="zh-CN" altLang="en-US" sz="2000" dirty="0"/>
              <a:t>，如果没有此文件则使用</a:t>
            </a:r>
            <a:r>
              <a:rPr lang="en-US" altLang="zh-CN" sz="2000" dirty="0"/>
              <a:t>default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默认提供一些配色主题，可以下载其他主题放在</a:t>
            </a:r>
            <a:r>
              <a:rPr lang="en-US" altLang="zh-CN" sz="2000" dirty="0"/>
              <a:t>colors</a:t>
            </a:r>
            <a:r>
              <a:rPr lang="zh-CN" altLang="en-US" sz="2000"/>
              <a:t>中即可。</a:t>
            </a:r>
            <a:r>
              <a:rPr lang="en-US" altLang="zh-CN" sz="200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469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快捷键设置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行号与当前行高亮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73352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1274</Words>
  <Application>Microsoft Office PowerPoint</Application>
  <PresentationFormat>宽屏</PresentationFormat>
  <Paragraphs>139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为何要使用vim</vt:lpstr>
      <vt:lpstr>目录</vt:lpstr>
      <vt:lpstr>1</vt:lpstr>
      <vt:lpstr>vim配置文件</vt:lpstr>
      <vt:lpstr>常用配置</vt:lpstr>
      <vt:lpstr>选择一个配色主题</vt:lpstr>
      <vt:lpstr>快捷键设置</vt:lpstr>
      <vt:lpstr>行号与当前行高亮</vt:lpstr>
      <vt:lpstr>设置自动补全</vt:lpstr>
      <vt:lpstr>nerdtree插件</vt:lpstr>
      <vt:lpstr>2</vt:lpstr>
      <vt:lpstr>开篇 – 写给 phper</vt:lpstr>
      <vt:lpstr>shell执行命令</vt:lpstr>
      <vt:lpstr>进程所属用户与目录/文件权限</vt:lpstr>
      <vt:lpstr>PHP-FPM</vt:lpstr>
      <vt:lpstr>进程与终端</vt:lpstr>
      <vt:lpstr>PHP命令行</vt:lpstr>
      <vt:lpstr>3</vt:lpstr>
      <vt:lpstr>系统编程简介</vt:lpstr>
      <vt:lpstr>获取自己的PID</vt:lpstr>
      <vt:lpstr>用fork创建子进程</vt:lpstr>
      <vt:lpstr>等待子进程退出</vt:lpstr>
      <vt:lpstr>父进程先于子进程退出</vt:lpstr>
      <vt:lpstr>IO重定向</vt:lpstr>
      <vt:lpstr>管道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200</cp:revision>
  <dcterms:created xsi:type="dcterms:W3CDTF">2017-12-10T11:51:32Z</dcterms:created>
  <dcterms:modified xsi:type="dcterms:W3CDTF">2018-02-06T19:58:07Z</dcterms:modified>
</cp:coreProperties>
</file>