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3" r:id="rId3"/>
    <p:sldId id="284" r:id="rId4"/>
    <p:sldId id="285" r:id="rId5"/>
    <p:sldId id="287" r:id="rId6"/>
    <p:sldId id="288" r:id="rId7"/>
    <p:sldId id="286" r:id="rId8"/>
    <p:sldId id="261" r:id="rId9"/>
    <p:sldId id="278" r:id="rId10"/>
    <p:sldId id="279" r:id="rId11"/>
    <p:sldId id="282" r:id="rId12"/>
    <p:sldId id="262" r:id="rId13"/>
    <p:sldId id="280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ecl.php.net/package/red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sz="2800" dirty="0" err="1"/>
              <a:t>Redis</a:t>
            </a:r>
            <a:r>
              <a:rPr lang="zh-CN" altLang="en-US" sz="2800" dirty="0"/>
              <a:t>基本使用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客户端工具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运行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直接就会连接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，不需要参数。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命令示例：</a:t>
            </a:r>
            <a:endParaRPr lang="en-US" altLang="zh-CN" sz="2000" dirty="0"/>
          </a:p>
          <a:p>
            <a:pPr lvl="1"/>
            <a:r>
              <a:rPr lang="zh-CN" altLang="en-US" sz="1800" dirty="0"/>
              <a:t>添加： </a:t>
            </a:r>
            <a:r>
              <a:rPr lang="en-US" altLang="zh-CN" sz="1800" dirty="0"/>
              <a:t>append  brave  master  //</a:t>
            </a:r>
            <a:r>
              <a:rPr lang="zh-CN" altLang="en-US" sz="1800" dirty="0"/>
              <a:t>如果重复此操作，则会在</a:t>
            </a:r>
            <a:r>
              <a:rPr lang="en-US" altLang="zh-CN" sz="1800" dirty="0"/>
              <a:t>key</a:t>
            </a:r>
            <a:r>
              <a:rPr lang="zh-CN" altLang="en-US" sz="1800" dirty="0"/>
              <a:t>索引的值后面添加数据</a:t>
            </a:r>
            <a:endParaRPr lang="en-US" altLang="zh-CN" sz="1800" dirty="0"/>
          </a:p>
          <a:p>
            <a:pPr lvl="1"/>
            <a:r>
              <a:rPr lang="zh-CN" altLang="en-US" sz="1800" dirty="0"/>
              <a:t>获取： </a:t>
            </a:r>
            <a:r>
              <a:rPr lang="en-US" altLang="zh-CN" sz="1800" dirty="0"/>
              <a:t>get  brave</a:t>
            </a:r>
          </a:p>
          <a:p>
            <a:pPr lvl="1"/>
            <a:r>
              <a:rPr lang="zh-CN" altLang="en-US" sz="1800" dirty="0"/>
              <a:t>重置： </a:t>
            </a:r>
            <a:r>
              <a:rPr lang="en-US" altLang="zh-CN" sz="1800" dirty="0"/>
              <a:t>set  brave  programmer  //</a:t>
            </a:r>
            <a:r>
              <a:rPr lang="zh-CN" altLang="en-US" sz="1800" dirty="0"/>
              <a:t>如果没有此索引，则会创建</a:t>
            </a:r>
            <a:endParaRPr lang="en-US" altLang="zh-CN" sz="1800" dirty="0"/>
          </a:p>
          <a:p>
            <a:pPr lvl="1"/>
            <a:r>
              <a:rPr lang="zh-CN" altLang="en-US" sz="1800" dirty="0"/>
              <a:t>删除： </a:t>
            </a:r>
            <a:r>
              <a:rPr lang="en-US" altLang="zh-CN" sz="1800" dirty="0"/>
              <a:t>del  brave</a:t>
            </a:r>
          </a:p>
          <a:p>
            <a:pPr lvl="1"/>
            <a:r>
              <a:rPr lang="zh-CN" altLang="en-US" sz="1800" dirty="0"/>
              <a:t>列表：</a:t>
            </a:r>
            <a:r>
              <a:rPr lang="en-US" altLang="zh-CN" sz="1800" dirty="0" err="1"/>
              <a:t>lpush</a:t>
            </a:r>
            <a:r>
              <a:rPr lang="en-US" altLang="zh-CN" sz="1800" dirty="0"/>
              <a:t> [ LIST KEY ] [ VALUE ]</a:t>
            </a:r>
            <a:r>
              <a:rPr lang="zh-CN" altLang="en-US" sz="1800" dirty="0"/>
              <a:t>把</a:t>
            </a:r>
            <a:r>
              <a:rPr lang="en-US" altLang="zh-CN" sz="1800" dirty="0"/>
              <a:t>VALUE</a:t>
            </a:r>
            <a:r>
              <a:rPr lang="zh-CN" altLang="en-US" sz="1800" dirty="0"/>
              <a:t>值压入</a:t>
            </a:r>
            <a:r>
              <a:rPr lang="en-US" altLang="zh-CN" sz="1800" dirty="0"/>
              <a:t>LIST KEY</a:t>
            </a:r>
            <a:r>
              <a:rPr lang="zh-CN" altLang="en-US" sz="1800" dirty="0"/>
              <a:t>，重复操作元素会不断加入</a:t>
            </a:r>
            <a:r>
              <a:rPr lang="en-US" altLang="zh-CN" sz="1800" dirty="0"/>
              <a:t>LIST KEY</a:t>
            </a:r>
          </a:p>
          <a:p>
            <a:pPr lvl="1"/>
            <a:r>
              <a:rPr lang="zh-CN" altLang="en-US" sz="1800" dirty="0"/>
              <a:t>列表：</a:t>
            </a:r>
            <a:r>
              <a:rPr lang="en-US" altLang="zh-CN" sz="1800" dirty="0" err="1"/>
              <a:t>lpop</a:t>
            </a:r>
            <a:r>
              <a:rPr lang="en-US" altLang="zh-CN" sz="1800" dirty="0"/>
              <a:t>  [ LIST KEY ] </a:t>
            </a:r>
            <a:r>
              <a:rPr lang="zh-CN" altLang="en-US" sz="1800" dirty="0"/>
              <a:t>弹出最近压入的元素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D5F31-ED5C-4647-B756-47EA92BA3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6661"/>
            <a:ext cx="7189250" cy="16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获取</a:t>
            </a:r>
            <a:r>
              <a:rPr lang="en-US" altLang="zh-CN" dirty="0" err="1"/>
              <a:t>Redis</a:t>
            </a:r>
            <a:r>
              <a:rPr lang="zh-CN" altLang="en-US" dirty="0"/>
              <a:t>扩展调用方法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获取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扩展支持的调用方法：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方法名称基本都是和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对应的命令，参数都符合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命令的参数顺序。</a:t>
            </a: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8A177A-FB7E-4161-98EE-F1AF75E7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45" y="2080037"/>
            <a:ext cx="7601441" cy="33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连接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连接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并添加一条数据：</a:t>
            </a: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23086F-6808-4BD4-B55C-19DEB5CB5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46" y="2196926"/>
            <a:ext cx="9078559" cy="34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Redis</a:t>
            </a:r>
            <a:r>
              <a:rPr lang="zh-CN" altLang="en-US" sz="1800" dirty="0"/>
              <a:t>支持发布订阅模式。</a:t>
            </a:r>
            <a:endParaRPr lang="en-US" altLang="zh-CN" sz="1800" dirty="0"/>
          </a:p>
          <a:p>
            <a:r>
              <a:rPr lang="zh-CN" altLang="en-US" sz="1800" dirty="0"/>
              <a:t>客户端运行</a:t>
            </a:r>
            <a:r>
              <a:rPr lang="en-US" altLang="zh-CN" sz="1800" dirty="0" err="1"/>
              <a:t>subcribe</a:t>
            </a:r>
            <a:r>
              <a:rPr lang="en-US" altLang="zh-CN" sz="1800" dirty="0"/>
              <a:t> [ CHANNEL1 ] [ CHANNEL2 ]···</a:t>
            </a:r>
            <a:r>
              <a:rPr lang="zh-CN" altLang="en-US" sz="1800" dirty="0"/>
              <a:t>订阅给指定频道的信息。</a:t>
            </a:r>
          </a:p>
          <a:p>
            <a:r>
              <a:rPr lang="zh-CN" altLang="en-US" sz="1800" dirty="0"/>
              <a:t>一旦客户端进入订阅状态，客户端就只可接受订阅相关的命令</a:t>
            </a:r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publish [ CHANNEL ] [ DATA ] </a:t>
            </a:r>
            <a:r>
              <a:rPr lang="zh-CN" altLang="en-US" sz="1800"/>
              <a:t>向指定频道发布数据。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75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编程运行</a:t>
            </a:r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-&gt;publish</a:t>
            </a:r>
            <a:r>
              <a:rPr lang="zh-CN" altLang="en-US" sz="2000" dirty="0"/>
              <a:t>方法，并使用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订阅频道获取数据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21440-713D-476C-AC6A-39A104D2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7" y="2166077"/>
            <a:ext cx="829056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7636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消息队列扩展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Redis</a:t>
                      </a:r>
                      <a:endParaRPr lang="zh-CN" altLang="en-US" sz="20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消息队列扩展</a:t>
            </a:r>
          </a:p>
        </p:txBody>
      </p:sp>
    </p:spTree>
    <p:extLst>
      <p:ext uri="{BB962C8B-B14F-4D97-AF65-F5344CB8AC3E}">
        <p14:creationId xmlns:p14="http://schemas.microsoft.com/office/powerpoint/2010/main" val="173312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System V IPC </a:t>
            </a:r>
            <a:r>
              <a:rPr lang="zh-CN" altLang="en-US" sz="2000" dirty="0"/>
              <a:t>函数族实现，包括信号量、共享内存，进程间通信。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此扩展在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如何安装：编译时加入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sysvsem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sysvshm</a:t>
            </a:r>
            <a:r>
              <a:rPr lang="en-US" altLang="zh-CN" sz="2000" dirty="0"/>
              <a:t> , --enable-</a:t>
            </a:r>
            <a:r>
              <a:rPr lang="en-US" altLang="zh-CN" sz="2000" dirty="0" err="1"/>
              <a:t>sysvmsg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依赖：不依赖其他扩展。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939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1800" dirty="0"/>
              <a:t>消息队列函数：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0179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 err="1"/>
              <a:t>Redis</a:t>
            </a:r>
            <a:r>
              <a:rPr lang="en-US" altLang="zh-CN" sz="2000" dirty="0"/>
              <a:t> </a:t>
            </a:r>
            <a:r>
              <a:rPr lang="zh-CN" altLang="en-US" sz="2000" dirty="0"/>
              <a:t>是一个开源（</a:t>
            </a:r>
            <a:r>
              <a:rPr lang="en-US" altLang="zh-CN" sz="2000" dirty="0"/>
              <a:t>BSD</a:t>
            </a:r>
            <a:r>
              <a:rPr lang="zh-CN" altLang="en-US" sz="2000" dirty="0"/>
              <a:t>许可）的，内存中的数据结构存储系统，它可以用作数据库、缓存和消息中间件。使用</a:t>
            </a:r>
            <a:r>
              <a:rPr lang="en-US" altLang="zh-CN" sz="2000" dirty="0"/>
              <a:t>ANSI C</a:t>
            </a:r>
            <a:r>
              <a:rPr lang="zh-CN" altLang="en-US" sz="2000" dirty="0"/>
              <a:t>语言编写。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它支持多种类型的数据结构，如 字符串（</a:t>
            </a:r>
            <a:r>
              <a:rPr lang="en-US" altLang="zh-CN" sz="2000" dirty="0"/>
              <a:t>strings</a:t>
            </a:r>
            <a:r>
              <a:rPr lang="zh-CN" altLang="en-US" sz="2000" dirty="0"/>
              <a:t>）， 散列（</a:t>
            </a:r>
            <a:r>
              <a:rPr lang="en-US" altLang="zh-CN" sz="2000" dirty="0"/>
              <a:t>hashes</a:t>
            </a:r>
            <a:r>
              <a:rPr lang="zh-CN" altLang="en-US" sz="2000" dirty="0"/>
              <a:t>）， 列表（</a:t>
            </a:r>
            <a:r>
              <a:rPr lang="en-US" altLang="zh-CN" sz="2000" dirty="0"/>
              <a:t>lists</a:t>
            </a:r>
            <a:r>
              <a:rPr lang="zh-CN" altLang="en-US" sz="2000" dirty="0"/>
              <a:t>）等。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官方不支持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版本的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,</a:t>
            </a:r>
            <a:r>
              <a:rPr lang="zh-CN" altLang="en-US" sz="2000" dirty="0"/>
              <a:t>但微软开发和维护着支持</a:t>
            </a:r>
            <a:r>
              <a:rPr lang="en-US" altLang="zh-CN" sz="2000" dirty="0"/>
              <a:t>win-64 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r>
              <a:rPr lang="zh-CN" altLang="en-US" sz="2000" dirty="0"/>
              <a:t>应用场景：</a:t>
            </a:r>
            <a:endParaRPr lang="en-US" altLang="zh-CN" sz="2000" dirty="0"/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作为一个高效的网络的缓存数据功能使用。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使用发布</a:t>
            </a:r>
            <a:r>
              <a:rPr lang="en-US" altLang="zh-CN" sz="1800" dirty="0"/>
              <a:t>/</a:t>
            </a:r>
            <a:r>
              <a:rPr lang="zh-CN" altLang="en-US" sz="1800" dirty="0"/>
              <a:t>订阅功能用作消息队列。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 err="1"/>
              <a:t>Redis</a:t>
            </a:r>
            <a:r>
              <a:rPr lang="zh-CN" altLang="en-US" dirty="0"/>
              <a:t>扩展与</a:t>
            </a:r>
            <a:r>
              <a:rPr lang="en-US" altLang="zh-CN" dirty="0" err="1"/>
              <a:t>Redis</a:t>
            </a:r>
            <a:r>
              <a:rPr lang="zh-CN" altLang="en-US" dirty="0"/>
              <a:t>服务程序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扩展用于连接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服务进行操作。从</a:t>
            </a:r>
            <a:r>
              <a:rPr lang="en-US" altLang="zh-CN" sz="2000" dirty="0">
                <a:hlinkClick r:id="rId2"/>
              </a:rPr>
              <a:t>http://pecl.php.net/package/redis</a:t>
            </a:r>
            <a:r>
              <a:rPr lang="zh-CN" altLang="en-US" sz="2000" dirty="0"/>
              <a:t>可以下载最新版的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扩展。</a:t>
            </a:r>
            <a:endParaRPr lang="en-US" altLang="zh-CN" sz="2000" dirty="0"/>
          </a:p>
          <a:p>
            <a:r>
              <a:rPr lang="zh-CN" altLang="en-US" sz="2000" dirty="0"/>
              <a:t>安装过程使用之前讲到的编译安装：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./configure  --with-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-config=PHP_INSTALL_DIR/bin/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</a:p>
          <a:p>
            <a:pPr marL="457200" lvl="1" indent="0">
              <a:buNone/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 make  install</a:t>
            </a:r>
          </a:p>
          <a:p>
            <a:r>
              <a:rPr lang="zh-CN" altLang="en-US" sz="2000" dirty="0"/>
              <a:t>也可以使用</a:t>
            </a:r>
            <a:r>
              <a:rPr lang="en-US" altLang="zh-CN" sz="2000" dirty="0" err="1"/>
              <a:t>pecl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redis</a:t>
            </a:r>
            <a:endParaRPr lang="en-US" altLang="zh-CN" sz="2000" dirty="0"/>
          </a:p>
          <a:p>
            <a:r>
              <a:rPr lang="zh-CN" altLang="en-US" sz="2000" dirty="0"/>
              <a:t>安装完成后要配置</a:t>
            </a:r>
            <a:r>
              <a:rPr lang="en-US" altLang="zh-CN" sz="2000" dirty="0"/>
              <a:t>php.ini</a:t>
            </a:r>
            <a:r>
              <a:rPr lang="zh-CN" altLang="en-US" sz="2000" dirty="0"/>
              <a:t>启用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扩展，并重启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服务。</a:t>
            </a:r>
            <a:endParaRPr lang="en-US" altLang="zh-CN" sz="2000" dirty="0"/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会自动安装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-tools</a:t>
            </a:r>
            <a:r>
              <a:rPr lang="zh-CN" altLang="en-US" sz="2000" dirty="0"/>
              <a:t>，安装后有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用于连接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6379</a:t>
            </a:r>
            <a:r>
              <a:rPr lang="zh-CN" altLang="en-US" sz="2000" dirty="0"/>
              <a:t>端口。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</TotalTime>
  <Words>544</Words>
  <Application>Microsoft Office PowerPoint</Application>
  <PresentationFormat>宽屏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2</vt:lpstr>
      <vt:lpstr>Semaphore</vt:lpstr>
      <vt:lpstr>Semaphore消息队列函数</vt:lpstr>
      <vt:lpstr>3</vt:lpstr>
      <vt:lpstr>Redis基本介绍</vt:lpstr>
      <vt:lpstr>PHP的Redis扩展与Redis服务程序</vt:lpstr>
      <vt:lpstr>Redis客户端工具</vt:lpstr>
      <vt:lpstr>PHP获取Redis扩展调用方法</vt:lpstr>
      <vt:lpstr>PHP连接Redis</vt:lpstr>
      <vt:lpstr>发布/订阅</vt:lpstr>
      <vt:lpstr>PHP编程运行PUBLISH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202</cp:revision>
  <cp:lastPrinted>2018-01-31T08:09:36Z</cp:lastPrinted>
  <dcterms:created xsi:type="dcterms:W3CDTF">2017-12-10T11:51:32Z</dcterms:created>
  <dcterms:modified xsi:type="dcterms:W3CDTF">2018-02-22T16:56:10Z</dcterms:modified>
</cp:coreProperties>
</file>