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6" r:id="rId3"/>
    <p:sldId id="258" r:id="rId4"/>
    <p:sldId id="292" r:id="rId5"/>
    <p:sldId id="293" r:id="rId6"/>
    <p:sldId id="294" r:id="rId7"/>
    <p:sldId id="297" r:id="rId8"/>
    <p:sldId id="288" r:id="rId9"/>
    <p:sldId id="264" r:id="rId10"/>
    <p:sldId id="295" r:id="rId11"/>
    <p:sldId id="299" r:id="rId12"/>
    <p:sldId id="302" r:id="rId13"/>
    <p:sldId id="300" r:id="rId14"/>
    <p:sldId id="265" r:id="rId15"/>
    <p:sldId id="289" r:id="rId16"/>
    <p:sldId id="291" r:id="rId17"/>
    <p:sldId id="29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681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7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95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5DFFA0F-C362-4DDB-B20F-B4AC0FAE58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51" y="51748"/>
            <a:ext cx="508238" cy="47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C9A0EB-363F-435B-B631-0C09457A3E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127" y="67194"/>
            <a:ext cx="510540" cy="4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swoole/swoo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第八讲 异步</a:t>
            </a:r>
            <a:r>
              <a:rPr lang="en-US" altLang="zh-CN" sz="2800" dirty="0"/>
              <a:t>IO</a:t>
            </a:r>
            <a:r>
              <a:rPr lang="zh-CN" altLang="en-US" sz="2800" dirty="0"/>
              <a:t>与</a:t>
            </a:r>
            <a:r>
              <a:rPr lang="en-US" altLang="zh-CN" sz="2800" dirty="0" err="1"/>
              <a:t>Swoole</a:t>
            </a:r>
            <a:r>
              <a:rPr lang="zh-CN" altLang="en-US" sz="2800" dirty="0"/>
              <a:t>扩展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编译安装</a:t>
            </a:r>
            <a:r>
              <a:rPr lang="en-US" altLang="zh-CN" dirty="0" err="1"/>
              <a:t>Swoole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国内</a:t>
            </a:r>
            <a:r>
              <a:rPr lang="en-US" altLang="zh-CN" sz="2000" dirty="0"/>
              <a:t>git</a:t>
            </a:r>
            <a:r>
              <a:rPr lang="zh-CN" altLang="en-US" sz="2000" dirty="0"/>
              <a:t>镜像：</a:t>
            </a:r>
            <a:r>
              <a:rPr lang="en-US" altLang="zh-CN" sz="2000" dirty="0">
                <a:hlinkClick r:id="rId3"/>
              </a:rPr>
              <a:t>https://gitee.com/swoole/swoole</a:t>
            </a:r>
            <a:endParaRPr lang="en-US" altLang="zh-CN" sz="2000" dirty="0"/>
          </a:p>
          <a:p>
            <a:r>
              <a:rPr lang="zh-CN" altLang="en-US" sz="2000" dirty="0"/>
              <a:t>安装：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600" dirty="0"/>
              <a:t>下载</a:t>
            </a:r>
            <a:r>
              <a:rPr lang="en-US" altLang="zh-CN" sz="1600" dirty="0" err="1"/>
              <a:t>swoole</a:t>
            </a:r>
            <a:r>
              <a:rPr lang="zh-CN" altLang="en-US" sz="1600" dirty="0"/>
              <a:t>源代码后，使用</a:t>
            </a:r>
            <a:r>
              <a:rPr lang="en-US" altLang="zh-CN" sz="1600" dirty="0"/>
              <a:t>PHP</a:t>
            </a:r>
            <a:r>
              <a:rPr lang="zh-CN" altLang="en-US" sz="1600" dirty="0"/>
              <a:t>扩展编译的步骤操作即可。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err="1"/>
              <a:t>phpize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./configure –with-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-config=PHP_INSTALL_DIR/bin/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</a:t>
            </a:r>
          </a:p>
          <a:p>
            <a:pPr marL="457200" lvl="1" indent="0">
              <a:buNone/>
            </a:pPr>
            <a:r>
              <a:rPr lang="en-US" altLang="zh-CN" sz="1600" dirty="0"/>
              <a:t>make install</a:t>
            </a:r>
          </a:p>
          <a:p>
            <a:r>
              <a:rPr lang="zh-CN" altLang="en-US" sz="2000" dirty="0"/>
              <a:t>安装完成后，在</a:t>
            </a:r>
            <a:r>
              <a:rPr lang="en-US" altLang="zh-CN" sz="2000" dirty="0"/>
              <a:t>php.ini</a:t>
            </a:r>
            <a:r>
              <a:rPr lang="zh-CN" altLang="en-US" sz="2000" dirty="0"/>
              <a:t>中加入：</a:t>
            </a:r>
            <a:r>
              <a:rPr lang="en-US" altLang="zh-CN" sz="2000" dirty="0"/>
              <a:t>extension=swoole.so</a:t>
            </a:r>
            <a:r>
              <a:rPr lang="zh-CN" altLang="en-US" sz="2000" dirty="0"/>
              <a:t>；注意，在</a:t>
            </a:r>
            <a:r>
              <a:rPr lang="en-US" altLang="zh-CN" sz="2000" dirty="0"/>
              <a:t>PHP7.2</a:t>
            </a:r>
            <a:r>
              <a:rPr lang="zh-CN" altLang="en-US" sz="2000" dirty="0"/>
              <a:t>中，不需要加入</a:t>
            </a:r>
            <a:r>
              <a:rPr lang="en-US" altLang="zh-CN" sz="2000" dirty="0"/>
              <a:t>.so</a:t>
            </a:r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pecl</a:t>
            </a:r>
            <a:r>
              <a:rPr lang="zh-CN" altLang="en-US" sz="2000" dirty="0"/>
              <a:t>安装：</a:t>
            </a:r>
            <a:r>
              <a:rPr lang="en-US" altLang="zh-CN" sz="2000" dirty="0" err="1"/>
              <a:t>pecl</a:t>
            </a:r>
            <a:r>
              <a:rPr lang="en-US" altLang="zh-CN" sz="2000" dirty="0"/>
              <a:t>  install  </a:t>
            </a:r>
            <a:r>
              <a:rPr lang="en-US" altLang="zh-CN" sz="2000" dirty="0" err="1"/>
              <a:t>swoole</a:t>
            </a:r>
            <a:endParaRPr lang="en-US" altLang="zh-CN" sz="2000" dirty="0"/>
          </a:p>
          <a:p>
            <a:r>
              <a:rPr lang="zh-CN" altLang="en-US" sz="2000" dirty="0"/>
              <a:t>然后重启</a:t>
            </a:r>
            <a:r>
              <a:rPr lang="en-US" altLang="zh-CN" sz="2000" dirty="0"/>
              <a:t>web</a:t>
            </a:r>
            <a:r>
              <a:rPr lang="zh-CN" altLang="en-US" sz="2000" dirty="0"/>
              <a:t>服务： 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  restart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代码示例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0A0BCB8-6FD1-42B4-BD5C-1C9C2546D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7758"/>
            <a:ext cx="10527430" cy="5017227"/>
          </a:xfrm>
        </p:spPr>
      </p:pic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的处理模式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Swoole</a:t>
            </a:r>
            <a:r>
              <a:rPr lang="zh-CN" altLang="en-US" sz="2000" dirty="0"/>
              <a:t>使用异步模式进行请求处理，这和同步方式的</a:t>
            </a:r>
            <a:r>
              <a:rPr lang="en-US" altLang="zh-CN" sz="2000" dirty="0"/>
              <a:t>PHP</a:t>
            </a:r>
            <a:r>
              <a:rPr lang="zh-CN" altLang="en-US" sz="2000" dirty="0"/>
              <a:t>程序是不同的。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使用事件绑定回调函数的方式，当一个事件发生就会执行相对应的回调函数，使用事件驱动。</a:t>
            </a:r>
            <a:endParaRPr lang="en-US" altLang="zh-CN" sz="2000" dirty="0"/>
          </a:p>
          <a:p>
            <a:r>
              <a:rPr lang="zh-CN" altLang="en-US" sz="2000" dirty="0"/>
              <a:t>而</a:t>
            </a:r>
            <a:r>
              <a:rPr lang="en-US" altLang="zh-CN" sz="2000" dirty="0"/>
              <a:t>LNMP</a:t>
            </a:r>
            <a:r>
              <a:rPr lang="zh-CN" altLang="en-US" sz="2000" dirty="0"/>
              <a:t>这种模式下，</a:t>
            </a:r>
            <a:r>
              <a:rPr lang="en-US" altLang="zh-CN" sz="2000" dirty="0"/>
              <a:t>PHP</a:t>
            </a:r>
            <a:r>
              <a:rPr lang="zh-CN" altLang="en-US" sz="2000" dirty="0"/>
              <a:t>程序生存周期通常很短，执行完毕后就会结束。而使用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编写的程序是一直运行的。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本身就是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服务器，可以直接提供服务。</a:t>
            </a:r>
            <a:endParaRPr lang="en-US" altLang="zh-CN" sz="2000" dirty="0"/>
          </a:p>
          <a:p>
            <a:r>
              <a:rPr lang="en-US" altLang="zh-CN" sz="2000" dirty="0" err="1"/>
              <a:t>Swoole</a:t>
            </a:r>
            <a:r>
              <a:rPr lang="zh-CN" altLang="en-US" sz="2000" dirty="0"/>
              <a:t>提供的主要模块与事件：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81388C0-627B-47D3-A6A9-0FAAC6A1D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70040"/>
              </p:ext>
            </p:extLst>
          </p:nvPr>
        </p:nvGraphicFramePr>
        <p:xfrm>
          <a:off x="943992" y="3666342"/>
          <a:ext cx="9966664" cy="225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25">
                  <a:extLst>
                    <a:ext uri="{9D8B030D-6E8A-4147-A177-3AD203B41FA5}">
                      <a16:colId xmlns:a16="http://schemas.microsoft.com/office/drawing/2014/main" val="817315029"/>
                    </a:ext>
                  </a:extLst>
                </a:gridCol>
                <a:gridCol w="2320431">
                  <a:extLst>
                    <a:ext uri="{9D8B030D-6E8A-4147-A177-3AD203B41FA5}">
                      <a16:colId xmlns:a16="http://schemas.microsoft.com/office/drawing/2014/main" val="1172144559"/>
                    </a:ext>
                  </a:extLst>
                </a:gridCol>
                <a:gridCol w="654809">
                  <a:extLst>
                    <a:ext uri="{9D8B030D-6E8A-4147-A177-3AD203B41FA5}">
                      <a16:colId xmlns:a16="http://schemas.microsoft.com/office/drawing/2014/main" val="1528108640"/>
                    </a:ext>
                  </a:extLst>
                </a:gridCol>
                <a:gridCol w="3045041">
                  <a:extLst>
                    <a:ext uri="{9D8B030D-6E8A-4147-A177-3AD203B41FA5}">
                      <a16:colId xmlns:a16="http://schemas.microsoft.com/office/drawing/2014/main" val="242746230"/>
                    </a:ext>
                  </a:extLst>
                </a:gridCol>
                <a:gridCol w="2521258">
                  <a:extLst>
                    <a:ext uri="{9D8B030D-6E8A-4147-A177-3AD203B41FA5}">
                      <a16:colId xmlns:a16="http://schemas.microsoft.com/office/drawing/2014/main" val="1138876608"/>
                    </a:ext>
                  </a:extLst>
                </a:gridCol>
              </a:tblGrid>
              <a:tr h="37537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swoole_server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/>
                        <a:t>支持</a:t>
                      </a:r>
                      <a:r>
                        <a:rPr lang="en-US" altLang="zh-CN"/>
                        <a:t>TCP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UDP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TCP6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UDP6</a:t>
                      </a:r>
                      <a:r>
                        <a:rPr lang="zh-CN" altLang="en-US"/>
                        <a:t>等协议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01168"/>
                  </a:ext>
                </a:extLst>
              </a:tr>
              <a:tr h="375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swoole_http_server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/>
                        <a:t>继承</a:t>
                      </a:r>
                      <a:r>
                        <a:rPr lang="en-US" altLang="zh-CN"/>
                        <a:t>swoole_server</a:t>
                      </a:r>
                      <a:r>
                        <a:rPr lang="zh-CN" altLang="en-US"/>
                        <a:t>实现</a:t>
                      </a:r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HTTP2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HTTPS</a:t>
                      </a:r>
                      <a:r>
                        <a:rPr lang="zh-CN" altLang="en-US"/>
                        <a:t>协议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551220"/>
                  </a:ext>
                </a:extLst>
              </a:tr>
              <a:tr h="375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websocket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实现</a:t>
                      </a:r>
                      <a:r>
                        <a:rPr lang="en-US" altLang="zh-CN" dirty="0" err="1"/>
                        <a:t>websocket</a:t>
                      </a:r>
                      <a:r>
                        <a:rPr lang="zh-CN" altLang="en-US" dirty="0"/>
                        <a:t>协议，可用于推送服务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52729"/>
                  </a:ext>
                </a:extLst>
              </a:tr>
              <a:tr h="37537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事件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err="1"/>
                        <a:t>onStart</a:t>
                      </a:r>
                      <a:r>
                        <a:rPr lang="en-US" altLang="zh-CN" dirty="0"/>
                        <a:t>; </a:t>
                      </a:r>
                      <a:r>
                        <a:rPr lang="en-US" altLang="zh-CN" dirty="0" err="1"/>
                        <a:t>onRecieve</a:t>
                      </a:r>
                      <a:r>
                        <a:rPr lang="en-US" altLang="zh-CN" dirty="0"/>
                        <a:t>; </a:t>
                      </a:r>
                      <a:r>
                        <a:rPr lang="en-US" altLang="zh-CN" dirty="0" err="1"/>
                        <a:t>onClose</a:t>
                      </a:r>
                      <a:r>
                        <a:rPr lang="en-US" altLang="zh-CN" dirty="0"/>
                        <a:t>; </a:t>
                      </a:r>
                      <a:r>
                        <a:rPr lang="en-US" altLang="zh-CN" dirty="0" err="1"/>
                        <a:t>onConnect</a:t>
                      </a:r>
                      <a:r>
                        <a:rPr lang="en-US" altLang="zh-CN" dirty="0"/>
                        <a:t>; </a:t>
                      </a:r>
                      <a:r>
                        <a:rPr lang="en-US" altLang="zh-CN" dirty="0" err="1"/>
                        <a:t>onShutdown</a:t>
                      </a: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名称可看出大概含义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99803"/>
                  </a:ext>
                </a:extLst>
              </a:tr>
              <a:tr h="375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onRequest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dirty="0" err="1"/>
                        <a:t>swoole_http_server</a:t>
                      </a:r>
                      <a:r>
                        <a:rPr lang="zh-CN" altLang="en-US" dirty="0"/>
                        <a:t>支持的事件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swoole_http_server</a:t>
                      </a:r>
                      <a:r>
                        <a:rPr lang="zh-CN" altLang="en-US" dirty="0"/>
                        <a:t>支持的事件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283572"/>
                  </a:ext>
                </a:extLst>
              </a:tr>
              <a:tr h="375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onMessage</a:t>
                      </a:r>
                      <a:r>
                        <a:rPr lang="en-US" altLang="zh-CN" dirty="0"/>
                        <a:t>; </a:t>
                      </a:r>
                      <a:r>
                        <a:rPr lang="en-US" altLang="zh-CN" dirty="0" err="1"/>
                        <a:t>onHandshake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websocket</a:t>
                      </a:r>
                      <a:r>
                        <a:rPr lang="zh-CN" altLang="en-US" dirty="0"/>
                        <a:t>服务需要用到的事件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4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 err="1"/>
              <a:t>Swoole</a:t>
            </a:r>
            <a:r>
              <a:rPr lang="zh-CN" altLang="en-US" dirty="0"/>
              <a:t>程序变成守护进程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之前的演示代码是在终端直接执行，如果</a:t>
            </a:r>
            <a:r>
              <a:rPr lang="en-US" altLang="zh-CN" sz="2000" dirty="0"/>
              <a:t>shell</a:t>
            </a:r>
            <a:r>
              <a:rPr lang="zh-CN" altLang="en-US" sz="2000" dirty="0"/>
              <a:t>结束运行，则程序也退出。这时候需要把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的程序变成守护进程。</a:t>
            </a:r>
            <a:endParaRPr lang="en-US" altLang="zh-CN" sz="2000" dirty="0"/>
          </a:p>
          <a:p>
            <a:r>
              <a:rPr lang="zh-CN" altLang="en-US" sz="2000" dirty="0"/>
              <a:t>两种方式：</a:t>
            </a:r>
            <a:endParaRPr lang="en-US" altLang="zh-CN" sz="2000" dirty="0"/>
          </a:p>
          <a:p>
            <a:pPr lvl="1"/>
            <a:r>
              <a:rPr lang="en-US" altLang="zh-CN" sz="1800" dirty="0"/>
              <a:t>1.  </a:t>
            </a:r>
            <a:r>
              <a:rPr lang="zh-CN" altLang="en-US" sz="1800" dirty="0"/>
              <a:t>使用</a:t>
            </a:r>
            <a:r>
              <a:rPr lang="en-US" altLang="zh-CN" sz="1800" dirty="0"/>
              <a:t>PCNTL+POSIX</a:t>
            </a:r>
            <a:r>
              <a:rPr lang="zh-CN" altLang="en-US" sz="1800" dirty="0"/>
              <a:t>扩展编写守护进程的方式。</a:t>
            </a:r>
            <a:endParaRPr lang="en-US" altLang="zh-CN" sz="1800" dirty="0"/>
          </a:p>
          <a:p>
            <a:pPr lvl="1"/>
            <a:r>
              <a:rPr lang="en-US" altLang="zh-CN" sz="1800" dirty="0"/>
              <a:t>2.  </a:t>
            </a:r>
            <a:r>
              <a:rPr lang="zh-CN" altLang="en-US" sz="1800" dirty="0"/>
              <a:t>使用</a:t>
            </a:r>
            <a:r>
              <a:rPr lang="en-US" altLang="zh-CN" sz="1800" dirty="0" err="1"/>
              <a:t>Swoole</a:t>
            </a:r>
            <a:r>
              <a:rPr lang="zh-CN" altLang="en-US" sz="1800" dirty="0"/>
              <a:t>的配置选项：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600" dirty="0"/>
              <a:t>$</a:t>
            </a:r>
            <a:r>
              <a:rPr lang="en-US" altLang="zh-CN" sz="1600" dirty="0" err="1"/>
              <a:t>sw_http_server</a:t>
            </a:r>
            <a:r>
              <a:rPr lang="en-US" altLang="zh-CN" sz="1600" dirty="0"/>
              <a:t>-&gt;set([</a:t>
            </a:r>
          </a:p>
          <a:p>
            <a:pPr marL="914400" lvl="2" indent="0">
              <a:buNone/>
            </a:pPr>
            <a:r>
              <a:rPr lang="en-US" altLang="zh-CN" sz="1600" dirty="0"/>
              <a:t>        ‘</a:t>
            </a:r>
            <a:r>
              <a:rPr lang="en-US" altLang="zh-CN" sz="1600" dirty="0" err="1"/>
              <a:t>daemonize</a:t>
            </a:r>
            <a:r>
              <a:rPr lang="en-US" altLang="zh-CN" sz="1600" dirty="0"/>
              <a:t>’ =&gt; 1</a:t>
            </a:r>
          </a:p>
          <a:p>
            <a:pPr marL="914400" lvl="2" indent="0">
              <a:buNone/>
            </a:pPr>
            <a:r>
              <a:rPr lang="en-US" altLang="zh-CN" sz="1600" dirty="0"/>
              <a:t>]);</a:t>
            </a:r>
          </a:p>
          <a:p>
            <a:r>
              <a:rPr lang="zh-CN" altLang="en-US" sz="2000" dirty="0"/>
              <a:t>完整代码参考示例文件。</a:t>
            </a:r>
          </a:p>
        </p:txBody>
      </p:sp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Swoole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静态文件服务器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静态文件服务器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这一节的主要目标是实现一个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5782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Swoole</a:t>
            </a:r>
            <a:r>
              <a:rPr lang="zh-CN" altLang="en-US" dirty="0"/>
              <a:t>如何实现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Swoole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实现静态文件服务器很简单，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Swoole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提供了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document_root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配置选项。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通过两个选项组合即可实现：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$server-&gt;set([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‘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document_root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’ =&gt; ‘/home/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wy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/www/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swoole_static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’,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‘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enable_static_handler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’ =&gt; true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]);</a:t>
            </a:r>
          </a:p>
          <a:p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document_root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配置静态文件路径，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enable_static_handler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设置允许静态文件请求处理。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这两个选项设置后，如果在设置的路径存在请求的文件则直接返回文件数据。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如果存在文件，就不会再触发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onRequest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事件。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080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写成守护进程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2D374-780A-4664-A957-CB8EB1EF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30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306284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异步</a:t>
                      </a:r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IO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与</a:t>
                      </a:r>
                      <a:r>
                        <a:rPr lang="en-US" altLang="zh-CN" sz="2000" b="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Swoole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介绍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Swoole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扩展介绍与安装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使用</a:t>
                      </a:r>
                      <a:r>
                        <a:rPr lang="en-US" altLang="zh-CN" sz="20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Swoole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编写异步程序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异步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IO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与</a:t>
            </a: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Swoole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同步的过程与问题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异步的概念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文件操作的同步和异步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深入理解异步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9072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基本介绍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Swoole</a:t>
            </a:r>
            <a:r>
              <a:rPr lang="zh-CN" altLang="en-US" sz="2000" dirty="0"/>
              <a:t>是</a:t>
            </a:r>
            <a:r>
              <a:rPr lang="en-US" altLang="zh-CN" sz="2000" dirty="0"/>
              <a:t>PHP</a:t>
            </a:r>
            <a:r>
              <a:rPr lang="zh-CN" altLang="en-US" sz="2000" dirty="0"/>
              <a:t>的异步、并行、高性能网络通信引擎，使用纯</a:t>
            </a:r>
            <a:r>
              <a:rPr lang="en-US" altLang="zh-CN" sz="2000" dirty="0"/>
              <a:t>C</a:t>
            </a:r>
            <a:r>
              <a:rPr lang="zh-CN" altLang="en-US" sz="2000" dirty="0"/>
              <a:t>语言编写。</a:t>
            </a:r>
            <a:endParaRPr lang="en-US" altLang="zh-CN" sz="2000" dirty="0"/>
          </a:p>
          <a:p>
            <a:r>
              <a:rPr lang="en-US" altLang="zh-CN" sz="2000" dirty="0" err="1"/>
              <a:t>Swoole</a:t>
            </a:r>
            <a:r>
              <a:rPr lang="zh-CN" altLang="en-US" sz="2000" dirty="0"/>
              <a:t>底层内置了异步非阻塞、多线程的网络</a:t>
            </a:r>
            <a:r>
              <a:rPr lang="en-US" altLang="zh-CN" sz="2000" dirty="0"/>
              <a:t>IO</a:t>
            </a:r>
            <a:r>
              <a:rPr lang="zh-CN" altLang="en-US" sz="2000" dirty="0"/>
              <a:t>服务器。</a:t>
            </a:r>
            <a:r>
              <a:rPr lang="en-US" altLang="zh-CN" sz="2000" dirty="0"/>
              <a:t>PHP</a:t>
            </a:r>
            <a:r>
              <a:rPr lang="zh-CN" altLang="en-US" sz="2000" dirty="0"/>
              <a:t>程序员仅需处理事件回调即可，无需关心底层。</a:t>
            </a:r>
            <a:endParaRPr lang="en-US" altLang="zh-CN" sz="2000" dirty="0"/>
          </a:p>
          <a:p>
            <a:r>
              <a:rPr lang="en-US" altLang="zh-CN" sz="2000" dirty="0" err="1"/>
              <a:t>Swoole</a:t>
            </a:r>
            <a:r>
              <a:rPr lang="zh-CN" altLang="en-US" sz="2000" dirty="0"/>
              <a:t>内置了</a:t>
            </a:r>
            <a:r>
              <a:rPr lang="en-US" altLang="zh-CN" sz="2000" dirty="0"/>
              <a:t>Http/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服务器端</a:t>
            </a:r>
            <a:r>
              <a:rPr lang="en-US" altLang="zh-CN" sz="2000" dirty="0"/>
              <a:t>/</a:t>
            </a:r>
            <a:r>
              <a:rPr lang="zh-CN" altLang="en-US" sz="2000" dirty="0"/>
              <a:t>客户端、</a:t>
            </a:r>
            <a:r>
              <a:rPr lang="en-US" altLang="zh-CN" sz="2000" dirty="0"/>
              <a:t>Http2.0</a:t>
            </a:r>
            <a:r>
              <a:rPr lang="zh-CN" altLang="en-US" sz="2000" dirty="0"/>
              <a:t>服务器端</a:t>
            </a:r>
            <a:r>
              <a:rPr lang="en-US" altLang="zh-CN" sz="2000" dirty="0"/>
              <a:t>/</a:t>
            </a:r>
            <a:r>
              <a:rPr lang="zh-CN" altLang="en-US" sz="2000" dirty="0"/>
              <a:t>客户端。</a:t>
            </a:r>
            <a:endParaRPr lang="en-US" altLang="zh-CN" sz="2000" dirty="0"/>
          </a:p>
          <a:p>
            <a:r>
              <a:rPr lang="en-US" altLang="zh-CN" sz="2000" dirty="0" err="1"/>
              <a:t>Swoole</a:t>
            </a:r>
            <a:r>
              <a:rPr lang="zh-CN" altLang="en-US" sz="2000" dirty="0"/>
              <a:t>是以</a:t>
            </a:r>
            <a:r>
              <a:rPr lang="en-US" altLang="zh-CN" sz="2000" dirty="0"/>
              <a:t>PHP</a:t>
            </a:r>
            <a:r>
              <a:rPr lang="zh-CN" altLang="en-US" sz="2000" dirty="0"/>
              <a:t>扩展的形式集成到</a:t>
            </a:r>
            <a:r>
              <a:rPr lang="en-US" altLang="zh-CN" sz="2000" dirty="0"/>
              <a:t>PHP</a:t>
            </a:r>
            <a:r>
              <a:rPr lang="zh-CN" altLang="en-US" sz="2000" dirty="0"/>
              <a:t>的。</a:t>
            </a:r>
            <a:endParaRPr lang="en-US" altLang="zh-CN" sz="2000" dirty="0"/>
          </a:p>
          <a:p>
            <a:r>
              <a:rPr lang="en-US" altLang="zh-CN" sz="2000" dirty="0"/>
              <a:t>1.8.7+</a:t>
            </a:r>
            <a:r>
              <a:rPr lang="zh-CN" altLang="en-US" sz="2000" dirty="0"/>
              <a:t>版本已完全支持</a:t>
            </a:r>
            <a:r>
              <a:rPr lang="en-US" altLang="zh-CN" sz="2000" dirty="0"/>
              <a:t>PHP7</a:t>
            </a:r>
            <a:r>
              <a:rPr lang="zh-CN" altLang="en-US" sz="2000" dirty="0"/>
              <a:t>，</a:t>
            </a:r>
            <a:r>
              <a:rPr lang="en-US" altLang="zh-CN" sz="2000" dirty="0"/>
              <a:t>2.0.12+</a:t>
            </a:r>
            <a:r>
              <a:rPr lang="zh-CN" altLang="en-US" sz="2000" dirty="0"/>
              <a:t>版本不再支持</a:t>
            </a:r>
            <a:r>
              <a:rPr lang="en-US" altLang="zh-CN" sz="2000" dirty="0"/>
              <a:t>PHP5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 err="1"/>
              <a:t>Swoole</a:t>
            </a:r>
            <a:r>
              <a:rPr lang="zh-CN" altLang="en-US" sz="2000" dirty="0"/>
              <a:t>是开源的，授权协议是</a:t>
            </a:r>
            <a:r>
              <a:rPr lang="en-US" altLang="zh-CN" sz="2000" dirty="0"/>
              <a:t>Apache2.0</a:t>
            </a:r>
            <a:r>
              <a:rPr lang="zh-CN" altLang="en-US" sz="2000" dirty="0"/>
              <a:t>。企业和个人开发者均可免费使用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的代码，并且在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之上所作的修改可用于商业产品，无需开源（注：必须保留原作者的版权声明）。</a:t>
            </a:r>
            <a:endParaRPr lang="en-US" altLang="zh-CN" sz="2000" dirty="0"/>
          </a:p>
          <a:p>
            <a:r>
              <a:rPr lang="en-US" altLang="zh-CN" sz="2000" dirty="0" err="1"/>
              <a:t>Swoole</a:t>
            </a:r>
            <a:r>
              <a:rPr lang="zh-CN" altLang="en-US" sz="2000" dirty="0"/>
              <a:t>的处理过程很像</a:t>
            </a:r>
            <a:r>
              <a:rPr lang="en-US" altLang="zh-CN" sz="2000" dirty="0"/>
              <a:t>NodeJS</a:t>
            </a:r>
            <a:r>
              <a:rPr lang="zh-CN" altLang="en-US" sz="2000" dirty="0"/>
              <a:t>，使用回调函数的形式，采用异步操作。但不同的是，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既支持异步，也支持同步。</a:t>
            </a:r>
            <a:endParaRPr lang="en-US" altLang="zh-CN" sz="2000" dirty="0"/>
          </a:p>
          <a:p>
            <a:endParaRPr lang="en-US" altLang="zh-CN" sz="16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Swoole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安装与基本使用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3597</TotalTime>
  <Words>761</Words>
  <Application>Microsoft Office PowerPoint</Application>
  <PresentationFormat>宽屏</PresentationFormat>
  <Paragraphs>119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同步的过程与问题</vt:lpstr>
      <vt:lpstr>异步的概念</vt:lpstr>
      <vt:lpstr>文件操作的同步和异步</vt:lpstr>
      <vt:lpstr>深入理解异步</vt:lpstr>
      <vt:lpstr>Swoole基本介绍</vt:lpstr>
      <vt:lpstr>2</vt:lpstr>
      <vt:lpstr>编译安装Swoole</vt:lpstr>
      <vt:lpstr>代码示例</vt:lpstr>
      <vt:lpstr>Swoole的处理模式</vt:lpstr>
      <vt:lpstr>把Swoole程序变成守护进程</vt:lpstr>
      <vt:lpstr>3</vt:lpstr>
      <vt:lpstr>静态文件服务器</vt:lpstr>
      <vt:lpstr>使用Swoole如何实现</vt:lpstr>
      <vt:lpstr>写成守护进程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355</cp:revision>
  <dcterms:created xsi:type="dcterms:W3CDTF">2017-12-10T11:51:32Z</dcterms:created>
  <dcterms:modified xsi:type="dcterms:W3CDTF">2018-02-06T20:24:43Z</dcterms:modified>
</cp:coreProperties>
</file>