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64" r:id="rId9"/>
    <p:sldId id="288" r:id="rId10"/>
    <p:sldId id="295" r:id="rId11"/>
    <p:sldId id="299" r:id="rId12"/>
    <p:sldId id="302" r:id="rId13"/>
    <p:sldId id="300" r:id="rId14"/>
    <p:sldId id="265" r:id="rId15"/>
    <p:sldId id="291" r:id="rId16"/>
    <p:sldId id="301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第九讲 </a:t>
            </a:r>
            <a:r>
              <a:rPr lang="en-US" altLang="zh-CN" sz="2800" dirty="0" err="1"/>
              <a:t>Swoole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Websocket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协议流程简介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HTTP</a:t>
            </a:r>
            <a:r>
              <a:rPr lang="zh-CN" altLang="en-US" sz="2000" dirty="0"/>
              <a:t>请求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GET /chat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Host: server.example.com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Upgrade: </a:t>
            </a:r>
            <a:r>
              <a:rPr lang="en-US" altLang="zh-CN" sz="1800" dirty="0" err="1"/>
              <a:t>websocket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Connection: Upgrade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Sec-</a:t>
            </a:r>
            <a:r>
              <a:rPr lang="en-US" altLang="zh-CN" sz="1800" dirty="0" err="1">
                <a:solidFill>
                  <a:srgbClr val="C00000"/>
                </a:solidFill>
              </a:rPr>
              <a:t>WebSocket</a:t>
            </a:r>
            <a:r>
              <a:rPr lang="en-US" altLang="zh-CN" sz="1800" dirty="0">
                <a:solidFill>
                  <a:srgbClr val="C00000"/>
                </a:solidFill>
              </a:rPr>
              <a:t>-Key: dGhlIHNhbXBsZSBub25jZQ==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Origin: http://example.com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-Protocol: chat, </a:t>
            </a:r>
            <a:r>
              <a:rPr lang="en-US" altLang="zh-CN" sz="1800" dirty="0" err="1"/>
              <a:t>superchat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-Version: 13</a:t>
            </a:r>
          </a:p>
          <a:p>
            <a:pPr>
              <a:spcBef>
                <a:spcPts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查看通信数据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A8CC6-952B-46BC-BC09-A1FCDF8F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退化为同步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实现推送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实现每秒推送一条消息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服务可以实现服务端消息推送。</a:t>
            </a:r>
            <a:endParaRPr lang="en-US" altLang="zh-CN" sz="2000" dirty="0"/>
          </a:p>
          <a:p>
            <a:r>
              <a:rPr lang="zh-CN" altLang="en-US" sz="2000" dirty="0"/>
              <a:t>每秒推送一条消息要考虑的问题：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采用事件驱动的异步处理方式，</a:t>
            </a:r>
            <a:r>
              <a:rPr lang="zh-CN" altLang="en-US" sz="1800" dirty="0">
                <a:solidFill>
                  <a:srgbClr val="C00000"/>
                </a:solidFill>
              </a:rPr>
              <a:t>需要有一个触发事件。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不能使用循环与</a:t>
            </a:r>
            <a:r>
              <a:rPr lang="en-US" altLang="zh-CN" sz="1800" dirty="0"/>
              <a:t>sleep</a:t>
            </a:r>
            <a:r>
              <a:rPr lang="zh-CN" altLang="en-US" sz="1800" dirty="0"/>
              <a:t>的方式，这会把</a:t>
            </a:r>
            <a:r>
              <a:rPr lang="en-US" altLang="zh-CN" sz="1800" dirty="0" err="1"/>
              <a:t>Swoole</a:t>
            </a:r>
            <a:r>
              <a:rPr lang="zh-CN" altLang="en-US" sz="1800" dirty="0"/>
              <a:t>变成同步模式，并且每次只能处理一个请求，只有等一个连接关闭，才可以有新的请求进行处理。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多进程分配请求导致连接信息不能由进程使用变量进行存储，需要一个公共的缓存空间进行存储。</a:t>
            </a:r>
            <a:endParaRPr lang="en-US" altLang="zh-CN" sz="1800" dirty="0"/>
          </a:p>
          <a:p>
            <a:pPr lvl="1"/>
            <a:r>
              <a:rPr lang="zh-CN" altLang="en-US" sz="1800" dirty="0"/>
              <a:t>由于是服务程序，需要创建守护进程。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进程要捕获</a:t>
            </a:r>
            <a:r>
              <a:rPr lang="en-US" altLang="zh-CN" sz="1800" dirty="0"/>
              <a:t>SIGTERM</a:t>
            </a:r>
            <a:r>
              <a:rPr lang="zh-CN" altLang="en-US" sz="1800" dirty="0"/>
              <a:t>信号进行后续处理后再退出。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实现方案：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使用一个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客户端连接到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服务端，客户端每秒发送一条数据，服务端进行转发。由客户端触发消息推送事件。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Memcached</a:t>
            </a:r>
            <a:r>
              <a:rPr lang="zh-CN" altLang="en-US" sz="1800" dirty="0"/>
              <a:t>缓存服务存储连接信息。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客户端触发推送事件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('127.0.0.1',4567);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//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客户端必须要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事件，但是回调函数什么也不做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$cli-&gt;upgrade('/',function($cli){</a:t>
            </a:r>
            <a:br>
              <a:rPr lang="en-US" altLang="zh-CN" sz="2000" dirty="0"/>
            </a:br>
            <a:r>
              <a:rPr lang="en-US" altLang="zh-CN" sz="2000" dirty="0"/>
              <a:t>    while(true) {</a:t>
            </a:r>
            <a:br>
              <a:rPr lang="en-US" altLang="zh-CN" sz="2000" dirty="0"/>
            </a:br>
            <a:r>
              <a:rPr lang="en-US" altLang="zh-CN" sz="2000" dirty="0"/>
              <a:t>        $cli-&gt;push(md5(time()));</a:t>
            </a:r>
            <a:br>
              <a:rPr lang="en-US" altLang="zh-CN" sz="2000" dirty="0"/>
            </a:br>
            <a:r>
              <a:rPr lang="en-US" altLang="zh-CN" sz="2000" dirty="0"/>
              <a:t>        sleep(1);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public function </a:t>
            </a:r>
            <a:r>
              <a:rPr lang="en-US" altLang="zh-CN" sz="2000" dirty="0" err="1"/>
              <a:t>on_open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conn_head</a:t>
            </a:r>
            <a:r>
              <a:rPr lang="en-US" altLang="zh-CN" sz="2000" dirty="0"/>
              <a:t> .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1600" i="1" dirty="0"/>
              <a:t>        //</a:t>
            </a:r>
            <a:r>
              <a:rPr lang="zh-CN" altLang="en-US" sz="1600" i="1" dirty="0"/>
              <a:t>简单实现方案，通过检测本地</a:t>
            </a:r>
            <a:r>
              <a:rPr lang="en-US" altLang="zh-CN" sz="1600" i="1" dirty="0"/>
              <a:t>IP</a:t>
            </a:r>
            <a:r>
              <a:rPr lang="zh-CN" altLang="en-US" sz="1600" i="1" dirty="0"/>
              <a:t>地址确定是客户端发起请求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-&gt;server['</a:t>
            </a:r>
            <a:r>
              <a:rPr lang="en-US" altLang="zh-CN" sz="2000" dirty="0" err="1"/>
              <a:t>remote_addr</a:t>
            </a:r>
            <a:r>
              <a:rPr lang="en-US" altLang="zh-CN" sz="2000" dirty="0"/>
              <a:t>'] == '127.0.0.1') {</a:t>
            </a:r>
            <a:br>
              <a:rPr lang="en-US" altLang="zh-CN" sz="2000" dirty="0"/>
            </a:br>
            <a:r>
              <a:rPr lang="en-US" altLang="zh-CN" sz="2000" dirty="0"/>
              <a:t>    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缓存连接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-&gt;set($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8281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on_message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1600" i="1" dirty="0"/>
              <a:t>        //</a:t>
            </a:r>
            <a:r>
              <a:rPr lang="zh-CN" altLang="en-US" sz="1600" i="1" dirty="0"/>
              <a:t>获取保存的推送客户端连接与当前连接对比，确定是推送客户端发送数据则转发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 ==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-&gt;get($this-&gt;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)) {</a:t>
            </a:r>
            <a:br>
              <a:rPr lang="en-US" altLang="zh-CN" sz="2000" dirty="0"/>
            </a:br>
            <a:r>
              <a:rPr lang="en-US" altLang="zh-CN" sz="2000" dirty="0"/>
              <a:t>            //start push</a:t>
            </a:r>
            <a:br>
              <a:rPr lang="en-US" altLang="zh-CN" sz="2000" dirty="0"/>
            </a:br>
            <a:r>
              <a:rPr lang="en-US" altLang="zh-CN" sz="2000" dirty="0"/>
              <a:t>            if(!empty($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$keys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getDelayed</a:t>
            </a:r>
            <a:r>
              <a:rPr lang="en-US" altLang="zh-CN" sz="2000" dirty="0"/>
              <a:t>($keys);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fetchAll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foreach ($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as 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    $server-&gt;push($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['value'],$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3659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onClose</a:t>
            </a:r>
            <a:r>
              <a:rPr lang="zh-CN" altLang="en-US" dirty="0"/>
              <a:t>事件和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onClose</a:t>
            </a:r>
            <a:r>
              <a:rPr lang="zh-CN" altLang="en-US" sz="2000" dirty="0"/>
              <a:t>事件代码示例：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  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en-US" altLang="zh-CN" sz="2000" dirty="0" err="1"/>
              <a:t>onShutdown</a:t>
            </a:r>
            <a:r>
              <a:rPr lang="en-US" altLang="zh-CN" sz="2000" dirty="0"/>
              <a:t> </a:t>
            </a:r>
            <a:r>
              <a:rPr lang="zh-CN" altLang="en-US" sz="2000" dirty="0"/>
              <a:t>事件代码示例（捕获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信号并处理）：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3906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HTTP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协议的不足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基于</a:t>
                      </a:r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实现推送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协议的不足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无状态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传输数据频繁创建连接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Websocket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</TotalTime>
  <Words>363</Words>
  <Application>Microsoft Office PowerPoint</Application>
  <PresentationFormat>宽屏</PresentationFormat>
  <Paragraphs>103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无状态</vt:lpstr>
      <vt:lpstr>传输数据频繁创建连接</vt:lpstr>
      <vt:lpstr>PowerPoint 演示文稿</vt:lpstr>
      <vt:lpstr>PowerPoint 演示文稿</vt:lpstr>
      <vt:lpstr>2</vt:lpstr>
      <vt:lpstr>Websocket协议基本介绍</vt:lpstr>
      <vt:lpstr>Websocket协议流程简介</vt:lpstr>
      <vt:lpstr>查看通信数据</vt:lpstr>
      <vt:lpstr>Swoole编写Websocket服务</vt:lpstr>
      <vt:lpstr>Swoole退化为同步</vt:lpstr>
      <vt:lpstr>3</vt:lpstr>
      <vt:lpstr>Swoole实现每秒推送一条消息</vt:lpstr>
      <vt:lpstr>客户端触发推送事件</vt:lpstr>
      <vt:lpstr>消息推送服务端：onOpen事件</vt:lpstr>
      <vt:lpstr>消息推送服务端：onMessage事件</vt:lpstr>
      <vt:lpstr>消息推送服务端：onClose事件和onShutdown事件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358</cp:revision>
  <dcterms:created xsi:type="dcterms:W3CDTF">2017-12-10T11:51:32Z</dcterms:created>
  <dcterms:modified xsi:type="dcterms:W3CDTF">2018-02-06T17:50:48Z</dcterms:modified>
</cp:coreProperties>
</file>