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简单的</a:t>
            </a:r>
            <a:r>
              <a:rPr lang="en-US" altLang="zh-CN" sz="2800" dirty="0"/>
              <a:t>Web</a:t>
            </a:r>
            <a:r>
              <a:rPr lang="zh-CN" altLang="en-US" sz="2800" dirty="0"/>
              <a:t>聊天室程序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432</Words>
  <Application>Microsoft Office PowerPoint</Application>
  <PresentationFormat>宽屏</PresentationFormat>
  <Paragraphs>83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381</cp:revision>
  <dcterms:created xsi:type="dcterms:W3CDTF">2017-12-10T11:51:32Z</dcterms:created>
  <dcterms:modified xsi:type="dcterms:W3CDTF">2018-02-07T00:53:18Z</dcterms:modified>
</cp:coreProperties>
</file>