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9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第十八讲 </a:t>
            </a:r>
            <a:r>
              <a:rPr lang="en-US" altLang="zh-CN" sz="2800" dirty="0"/>
              <a:t>XSS</a:t>
            </a:r>
            <a:r>
              <a:rPr lang="zh-CN" altLang="en-US" sz="2800" dirty="0"/>
              <a:t>和</a:t>
            </a:r>
            <a:r>
              <a:rPr lang="en-US" altLang="zh-CN" sz="2800" dirty="0"/>
              <a:t>CSRF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XSS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14</Words>
  <Application>Microsoft Office PowerPoint</Application>
  <PresentationFormat>宽屏</PresentationFormat>
  <Paragraphs>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XSS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390</cp:revision>
  <dcterms:created xsi:type="dcterms:W3CDTF">2017-12-10T11:51:32Z</dcterms:created>
  <dcterms:modified xsi:type="dcterms:W3CDTF">2018-05-01T14:28:34Z</dcterms:modified>
</cp:coreProperties>
</file>