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第十九讲 </a:t>
            </a:r>
            <a:r>
              <a:rPr lang="en-US" altLang="zh-CN" sz="2800" dirty="0"/>
              <a:t>HTTPS</a:t>
            </a:r>
            <a:r>
              <a:rPr lang="zh-CN" altLang="en-US" sz="2800" dirty="0"/>
              <a:t>和</a:t>
            </a:r>
            <a:r>
              <a:rPr lang="en-US" altLang="zh-CN" sz="2800" dirty="0"/>
              <a:t>HTTP2.0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基本原理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openssl</a:t>
            </a:r>
            <a:r>
              <a:rPr lang="zh-CN" altLang="en-US" dirty="0"/>
              <a:t>生成密钥和证书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/>
              <a:t>Nginx</a:t>
            </a:r>
            <a:r>
              <a:rPr lang="zh-CN" altLang="en-US" dirty="0"/>
              <a:t>配置</a:t>
            </a:r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/>
              <a:t>HTTP2.0</a:t>
            </a:r>
            <a:r>
              <a:rPr lang="zh-CN" altLang="en-US" dirty="0"/>
              <a:t>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HTTP2.0</a:t>
            </a:r>
            <a:r>
              <a:rPr lang="zh-CN" altLang="en-US" dirty="0"/>
              <a:t>优势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配置启用</a:t>
            </a:r>
            <a:r>
              <a:rPr lang="en-US" altLang="zh-CN" dirty="0"/>
              <a:t>http2.0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</TotalTime>
  <Words>39</Words>
  <Application>Microsoft Office PowerPoint</Application>
  <PresentationFormat>宽屏</PresentationFormat>
  <Paragraphs>35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HTTPS简介</vt:lpstr>
      <vt:lpstr>HTTPS基本原理</vt:lpstr>
      <vt:lpstr>openssl生成密钥和证书</vt:lpstr>
      <vt:lpstr>Nginx配置https</vt:lpstr>
      <vt:lpstr>HTTP2.0简介</vt:lpstr>
      <vt:lpstr>HTTP2.0优势</vt:lpstr>
      <vt:lpstr>Nginx配置启用http2.0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392</cp:revision>
  <dcterms:created xsi:type="dcterms:W3CDTF">2017-12-10T11:51:32Z</dcterms:created>
  <dcterms:modified xsi:type="dcterms:W3CDTF">2018-05-01T14:26:37Z</dcterms:modified>
</cp:coreProperties>
</file>