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6" r:id="rId3"/>
    <p:sldId id="258" r:id="rId4"/>
    <p:sldId id="276" r:id="rId5"/>
    <p:sldId id="279" r:id="rId6"/>
    <p:sldId id="264" r:id="rId7"/>
    <p:sldId id="266" r:id="rId8"/>
    <p:sldId id="265" r:id="rId9"/>
    <p:sldId id="274" r:id="rId10"/>
    <p:sldId id="2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4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5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1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6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第四讲 </a:t>
            </a:r>
            <a:r>
              <a:rPr lang="zh-CN" altLang="en-US" sz="2800" dirty="0"/>
              <a:t>完整的</a:t>
            </a:r>
            <a:r>
              <a:rPr lang="en-US" altLang="zh-CN" sz="2800" dirty="0"/>
              <a:t>LNMP</a:t>
            </a:r>
            <a:r>
              <a:rPr lang="zh-CN" altLang="en-US" sz="2800" dirty="0"/>
              <a:t>环境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配置自己的自动加载目录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这里给出的是一个自动加载目录配置示例：</a:t>
            </a:r>
            <a:endParaRPr lang="en-US" altLang="zh-CN" sz="2000" dirty="0"/>
          </a:p>
          <a:p>
            <a:r>
              <a:rPr lang="zh-CN" altLang="en-US" sz="2000" dirty="0"/>
              <a:t>打开</a:t>
            </a:r>
            <a:r>
              <a:rPr lang="en-US" altLang="zh-CN" sz="2000" dirty="0" err="1"/>
              <a:t>composer.json</a:t>
            </a:r>
            <a:r>
              <a:rPr lang="zh-CN" altLang="en-US" sz="2000" dirty="0"/>
              <a:t>文件，写入以下内容：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“autoload”:{</a:t>
            </a:r>
          </a:p>
          <a:p>
            <a:pPr marL="457200" lvl="1" indent="0">
              <a:buNone/>
            </a:pPr>
            <a:r>
              <a:rPr lang="zh-CN" altLang="en-US" sz="1600" dirty="0"/>
              <a:t>        “</a:t>
            </a:r>
            <a:r>
              <a:rPr lang="en-US" altLang="zh-CN" sz="1600" dirty="0"/>
              <a:t>files</a:t>
            </a:r>
            <a:r>
              <a:rPr lang="zh-CN" altLang="en-US" sz="1600" dirty="0"/>
              <a:t>”</a:t>
            </a:r>
            <a:r>
              <a:rPr lang="en-US" altLang="zh-CN" sz="1600" dirty="0"/>
              <a:t>:[“./lib/</a:t>
            </a:r>
            <a:r>
              <a:rPr lang="en-US" altLang="zh-CN" sz="1600" dirty="0" err="1"/>
              <a:t>common.php</a:t>
            </a:r>
            <a:r>
              <a:rPr lang="en-US" altLang="zh-CN" sz="1600" dirty="0"/>
              <a:t>”],</a:t>
            </a:r>
          </a:p>
          <a:p>
            <a:pPr marL="457200" lvl="1" indent="0">
              <a:buNone/>
            </a:pPr>
            <a:r>
              <a:rPr lang="en-US" altLang="zh-CN" sz="1600" dirty="0"/>
              <a:t>        “psr-4”:{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    “</a:t>
            </a:r>
            <a:r>
              <a:rPr lang="en-US" altLang="zh-CN" sz="1600" dirty="0" err="1"/>
              <a:t>drt</a:t>
            </a:r>
            <a:r>
              <a:rPr lang="en-US" altLang="zh-CN" sz="1600" dirty="0"/>
              <a:t>\\”:”</a:t>
            </a:r>
            <a:r>
              <a:rPr lang="en-US" altLang="zh-CN" sz="1600" dirty="0" err="1"/>
              <a:t>drt</a:t>
            </a:r>
            <a:r>
              <a:rPr lang="en-US" altLang="zh-CN" sz="1600" dirty="0"/>
              <a:t>”,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    “</a:t>
            </a:r>
            <a:r>
              <a:rPr lang="en-US" altLang="zh-CN" sz="1600" dirty="0" err="1"/>
              <a:t>drt</a:t>
            </a:r>
            <a:r>
              <a:rPr lang="en-US" altLang="zh-CN" sz="1600" dirty="0"/>
              <a:t>\\core”:”</a:t>
            </a:r>
            <a:r>
              <a:rPr lang="en-US" altLang="zh-CN" sz="1600" dirty="0" err="1"/>
              <a:t>drt</a:t>
            </a:r>
            <a:r>
              <a:rPr lang="en-US" altLang="zh-CN" sz="1600" dirty="0"/>
              <a:t>/core”,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    “</a:t>
            </a:r>
            <a:r>
              <a:rPr lang="en-US" altLang="zh-CN" sz="1600" dirty="0" err="1"/>
              <a:t>model”:”model</a:t>
            </a:r>
            <a:r>
              <a:rPr lang="en-US" altLang="zh-CN" sz="1600" dirty="0"/>
              <a:t>”,</a:t>
            </a:r>
          </a:p>
          <a:p>
            <a:pPr marL="457200" lvl="1" indent="0">
              <a:buNone/>
            </a:pPr>
            <a:r>
              <a:rPr lang="en-US" altLang="zh-CN" sz="1600" dirty="0"/>
              <a:t>                “</a:t>
            </a:r>
            <a:r>
              <a:rPr lang="en-US" altLang="zh-CN" sz="1600" dirty="0" err="1"/>
              <a:t>action”:”action</a:t>
            </a:r>
            <a:r>
              <a:rPr lang="en-US" altLang="zh-CN" sz="1600" dirty="0"/>
              <a:t>”</a:t>
            </a:r>
          </a:p>
          <a:p>
            <a:pPr marL="457200" lvl="1" indent="0">
              <a:buNone/>
            </a:pPr>
            <a:r>
              <a:rPr lang="en-US" altLang="zh-CN" sz="1600" dirty="0"/>
              <a:t>        }</a:t>
            </a:r>
          </a:p>
          <a:p>
            <a:pPr marL="457200" lvl="1" indent="0">
              <a:buNone/>
            </a:pPr>
            <a:r>
              <a:rPr lang="en-US" altLang="zh-CN" sz="1600" dirty="0"/>
              <a:t>}</a:t>
            </a:r>
          </a:p>
          <a:p>
            <a:r>
              <a:rPr lang="zh-CN" altLang="en-US" sz="2000" dirty="0"/>
              <a:t>然后运行：</a:t>
            </a:r>
            <a:r>
              <a:rPr lang="en-US" altLang="zh-CN" sz="2000" dirty="0" err="1"/>
              <a:t>composer.phar</a:t>
            </a:r>
            <a:r>
              <a:rPr lang="en-US" altLang="zh-CN" sz="2000" dirty="0"/>
              <a:t>  dump-autoload</a:t>
            </a:r>
          </a:p>
        </p:txBody>
      </p:sp>
    </p:spTree>
    <p:extLst>
      <p:ext uri="{BB962C8B-B14F-4D97-AF65-F5344CB8AC3E}">
        <p14:creationId xmlns:p14="http://schemas.microsoft.com/office/powerpoint/2010/main" val="22064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527481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MySQL</a:t>
                      </a:r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安装与配置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启动运行环境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使用</a:t>
                      </a:r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composer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进行模块化开发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安装与配置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Ubuntu</a:t>
            </a:r>
            <a:r>
              <a:rPr lang="zh-CN" altLang="en-US" sz="2000" dirty="0"/>
              <a:t>上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apt-get install 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-common 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-server 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-client</a:t>
            </a:r>
          </a:p>
          <a:p>
            <a:r>
              <a:rPr lang="zh-CN" altLang="en-US" sz="2000" dirty="0"/>
              <a:t>如果无法安装（安装出现错误，而且遇到过安装失败，通常的解决办法无法解决的情况。），可以安装</a:t>
            </a:r>
            <a:r>
              <a:rPr lang="en-US" altLang="zh-CN" sz="2000" dirty="0" err="1"/>
              <a:t>MairaDB</a:t>
            </a:r>
            <a:r>
              <a:rPr lang="zh-CN" altLang="en-US" sz="2000" dirty="0"/>
              <a:t>。把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换成</a:t>
            </a:r>
            <a:r>
              <a:rPr lang="en-US" altLang="zh-CN" sz="2000" dirty="0" err="1"/>
              <a:t>mariadb</a:t>
            </a:r>
            <a:r>
              <a:rPr lang="zh-CN" altLang="en-US" sz="2000" dirty="0"/>
              <a:t>即可，但是安装成功之后使用上还是用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命令。</a:t>
            </a:r>
            <a:endParaRPr lang="en-US" altLang="zh-CN" sz="2000" dirty="0"/>
          </a:p>
          <a:p>
            <a:r>
              <a:rPr lang="zh-CN" altLang="en-US" sz="2000" dirty="0"/>
              <a:t>关于</a:t>
            </a:r>
            <a:r>
              <a:rPr lang="en-US" altLang="zh-CN" sz="2000" dirty="0"/>
              <a:t>MariaDB</a:t>
            </a:r>
            <a:r>
              <a:rPr lang="zh-CN" altLang="en-US" sz="2000" dirty="0"/>
              <a:t>：</a:t>
            </a:r>
            <a:r>
              <a:rPr lang="en-US" altLang="zh-CN" sz="2000" dirty="0"/>
              <a:t>MySQL</a:t>
            </a:r>
            <a:r>
              <a:rPr lang="zh-CN" altLang="en-US" sz="2000" dirty="0"/>
              <a:t>创始人担心</a:t>
            </a:r>
            <a:r>
              <a:rPr lang="en-US" altLang="zh-CN" sz="2000" dirty="0"/>
              <a:t>MySQL</a:t>
            </a:r>
            <a:r>
              <a:rPr lang="zh-CN" altLang="en-US" sz="2000" dirty="0"/>
              <a:t>被</a:t>
            </a:r>
            <a:r>
              <a:rPr lang="en-US" altLang="zh-CN" sz="2000" dirty="0"/>
              <a:t>Oracle</a:t>
            </a:r>
            <a:r>
              <a:rPr lang="zh-CN" altLang="en-US" sz="2000" dirty="0"/>
              <a:t>收购以后会被完全商业化，不再开源，创立了</a:t>
            </a:r>
            <a:r>
              <a:rPr lang="en-US" altLang="zh-CN" sz="2000" dirty="0"/>
              <a:t>MariaDB</a:t>
            </a:r>
            <a:r>
              <a:rPr lang="zh-CN" altLang="en-US" sz="2000" dirty="0"/>
              <a:t>分支，</a:t>
            </a:r>
            <a:r>
              <a:rPr lang="en-US" altLang="zh-CN" sz="2000" dirty="0"/>
              <a:t>MariaDB10.0</a:t>
            </a:r>
            <a:r>
              <a:rPr lang="zh-CN" altLang="en-US" sz="2000" dirty="0"/>
              <a:t>以</a:t>
            </a:r>
            <a:r>
              <a:rPr lang="en-US" altLang="zh-CN" sz="2000" dirty="0"/>
              <a:t>MySQL5.5</a:t>
            </a:r>
            <a:r>
              <a:rPr lang="zh-CN" altLang="en-US" sz="2000" dirty="0"/>
              <a:t>为基础，之后的版本不再和</a:t>
            </a:r>
            <a:r>
              <a:rPr lang="en-US" altLang="zh-CN" sz="2000" dirty="0"/>
              <a:t>MySQL</a:t>
            </a:r>
            <a:r>
              <a:rPr lang="zh-CN" altLang="en-US" sz="2000" dirty="0"/>
              <a:t>的开发保持一致，对于开发者来说，使用上和</a:t>
            </a:r>
            <a:r>
              <a:rPr lang="en-US" altLang="zh-CN" sz="2000" dirty="0"/>
              <a:t>MySQL</a:t>
            </a:r>
            <a:r>
              <a:rPr lang="zh-CN" altLang="en-US" sz="2000" dirty="0"/>
              <a:t>没有区别。</a:t>
            </a:r>
            <a:r>
              <a:rPr lang="en-US" altLang="zh-CN" sz="2000" dirty="0"/>
              <a:t>MariaDB</a:t>
            </a:r>
            <a:r>
              <a:rPr lang="zh-CN" altLang="en-US" sz="2000" dirty="0"/>
              <a:t>是完全开源的。</a:t>
            </a:r>
            <a:endParaRPr lang="en-US" altLang="zh-CN" sz="2000" dirty="0"/>
          </a:p>
          <a:p>
            <a:r>
              <a:rPr lang="zh-CN" altLang="en-US" sz="2000" dirty="0"/>
              <a:t>安装过程中如果有提示，按照提示输入密码即可。</a:t>
            </a:r>
            <a:endParaRPr lang="en-US" altLang="zh-CN" sz="2000" dirty="0"/>
          </a:p>
          <a:p>
            <a:r>
              <a:rPr lang="zh-CN" altLang="en-US" sz="2000" dirty="0"/>
              <a:t>安装成功后，</a:t>
            </a:r>
            <a:r>
              <a:rPr lang="en-US" altLang="zh-CN" sz="2000" dirty="0"/>
              <a:t>MySQL</a:t>
            </a:r>
            <a:r>
              <a:rPr lang="zh-CN" altLang="en-US" sz="2000" dirty="0"/>
              <a:t>服务端会自动运行，并且已经加入到系统服务，系统重新启动后会自动运行。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下载：如果需要自己配置</a:t>
            </a:r>
            <a:r>
              <a:rPr lang="en-US" altLang="zh-CN" sz="2000" dirty="0">
                <a:solidFill>
                  <a:srgbClr val="C00000"/>
                </a:solidFill>
              </a:rPr>
              <a:t>MariaDB</a:t>
            </a:r>
            <a:r>
              <a:rPr lang="zh-CN" altLang="en-US" sz="2000" dirty="0">
                <a:solidFill>
                  <a:srgbClr val="C00000"/>
                </a:solidFill>
              </a:rPr>
              <a:t>，可以在</a:t>
            </a:r>
            <a:r>
              <a:rPr lang="en-US" altLang="zh-CN" sz="2000" dirty="0">
                <a:solidFill>
                  <a:srgbClr val="C00000"/>
                </a:solidFill>
              </a:rPr>
              <a:t>MariaDB</a:t>
            </a:r>
            <a:r>
              <a:rPr lang="zh-CN" altLang="en-US" sz="2000" dirty="0">
                <a:solidFill>
                  <a:srgbClr val="C00000"/>
                </a:solidFill>
              </a:rPr>
              <a:t>下载页面上下载根据系统下载相对应版本，这里下载的是编译好的</a:t>
            </a:r>
            <a:r>
              <a:rPr lang="en-US" altLang="zh-CN" sz="2000" dirty="0">
                <a:solidFill>
                  <a:srgbClr val="C00000"/>
                </a:solidFill>
              </a:rPr>
              <a:t>Linux64</a:t>
            </a:r>
            <a:r>
              <a:rPr lang="zh-CN" altLang="en-US" sz="2000" dirty="0">
                <a:solidFill>
                  <a:srgbClr val="C00000"/>
                </a:solidFill>
              </a:rPr>
              <a:t>位版本。</a:t>
            </a:r>
            <a:r>
              <a:rPr lang="en-US" altLang="zh-CN" sz="2000" dirty="0">
                <a:solidFill>
                  <a:srgbClr val="C00000"/>
                </a:solidFill>
              </a:rPr>
              <a:t>MariaDB</a:t>
            </a:r>
            <a:r>
              <a:rPr lang="zh-CN" altLang="en-US" sz="2000" dirty="0">
                <a:solidFill>
                  <a:srgbClr val="C00000"/>
                </a:solidFill>
              </a:rPr>
              <a:t>编译过程比较麻烦，依赖库问题比较多，</a:t>
            </a:r>
            <a:r>
              <a:rPr lang="en-US" altLang="zh-CN" sz="2000" dirty="0">
                <a:solidFill>
                  <a:srgbClr val="C00000"/>
                </a:solidFill>
              </a:rPr>
              <a:t>MySQL</a:t>
            </a:r>
            <a:r>
              <a:rPr lang="zh-CN" altLang="en-US" sz="2000" dirty="0">
                <a:solidFill>
                  <a:srgbClr val="C00000"/>
                </a:solidFill>
              </a:rPr>
              <a:t>相对要容易些。</a:t>
            </a:r>
            <a:endParaRPr lang="en-US" altLang="zh-CN" sz="2000" dirty="0">
              <a:solidFill>
                <a:srgbClr val="C00000"/>
              </a:solidFill>
            </a:endParaRP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4415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MariaDB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此内容源于实际部署过程中的配置记录。下载的</a:t>
            </a:r>
            <a:r>
              <a:rPr lang="en-US" altLang="zh-CN" sz="2000" dirty="0"/>
              <a:t>MariaDB</a:t>
            </a:r>
            <a:r>
              <a:rPr lang="zh-CN" altLang="en-US" sz="2000" dirty="0"/>
              <a:t>编译好的二进制版本并解压。把解压的目录移动到</a:t>
            </a:r>
            <a:r>
              <a:rPr lang="en-US" altLang="zh-CN" sz="2000" dirty="0"/>
              <a:t>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</a:t>
            </a:r>
            <a:r>
              <a:rPr lang="zh-CN" altLang="en-US" sz="2000" dirty="0"/>
              <a:t>目录并命名为</a:t>
            </a:r>
            <a:r>
              <a:rPr lang="en-US" altLang="zh-CN" sz="2000" dirty="0" err="1"/>
              <a:t>mariadb</a:t>
            </a:r>
            <a:r>
              <a:rPr lang="zh-CN" altLang="en-US" sz="2000" dirty="0"/>
              <a:t>，然后切换到</a:t>
            </a:r>
            <a:r>
              <a:rPr lang="en-US" altLang="zh-CN" sz="2000" dirty="0"/>
              <a:t>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mariadb</a:t>
            </a:r>
            <a:r>
              <a:rPr lang="zh-CN" altLang="en-US" sz="2000" dirty="0"/>
              <a:t>目录。</a:t>
            </a:r>
            <a:endParaRPr lang="en-US" altLang="zh-CN" sz="2000" dirty="0"/>
          </a:p>
          <a:p>
            <a:r>
              <a:rPr lang="zh-CN" altLang="en-US" sz="2000" dirty="0"/>
              <a:t>创建</a:t>
            </a:r>
            <a:r>
              <a:rPr lang="en-US" altLang="zh-CN" sz="2000" dirty="0" err="1"/>
              <a:t>etc</a:t>
            </a:r>
            <a:r>
              <a:rPr lang="zh-CN" altLang="en-US" sz="2000" dirty="0"/>
              <a:t>目录并创建需要的配置文件。</a:t>
            </a:r>
            <a:endParaRPr lang="en-US" altLang="zh-CN" sz="2000" dirty="0"/>
          </a:p>
          <a:p>
            <a:r>
              <a:rPr lang="zh-CN" altLang="en-US" sz="2000" dirty="0"/>
              <a:t>创建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用户：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useradd</a:t>
            </a:r>
            <a:r>
              <a:rPr lang="en-US" altLang="zh-CN" sz="2000" dirty="0"/>
              <a:t>  -M -s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sbin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nologin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mysql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运行：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scripts/</a:t>
            </a:r>
            <a:r>
              <a:rPr lang="en-US" altLang="zh-CN" sz="2000" dirty="0" err="1"/>
              <a:t>mysql_install_db</a:t>
            </a:r>
            <a:r>
              <a:rPr lang="en-US" altLang="zh-CN" sz="2000" dirty="0"/>
              <a:t> --user=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 --defaults-file=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my.cnf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</a:t>
            </a:r>
            <a:r>
              <a:rPr lang="zh-CN" altLang="en-US" sz="2000" dirty="0"/>
              <a:t>下创建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目录，然后创建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english</a:t>
            </a:r>
            <a:r>
              <a:rPr lang="zh-CN" altLang="en-US" sz="2000" dirty="0"/>
              <a:t>目录，复制</a:t>
            </a:r>
            <a:r>
              <a:rPr lang="en-US" altLang="zh-CN" sz="2000" dirty="0"/>
              <a:t>share/English/errmsg.sys 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english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启动服务：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–u 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  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mariadb</a:t>
            </a:r>
            <a:r>
              <a:rPr lang="en-US" altLang="zh-CN" sz="2000" dirty="0"/>
              <a:t>/bin/</a:t>
            </a:r>
            <a:r>
              <a:rPr lang="en-US" altLang="zh-CN" sz="2000" dirty="0" err="1"/>
              <a:t>mysqld</a:t>
            </a:r>
            <a:r>
              <a:rPr lang="en-US" altLang="zh-CN" sz="2000" dirty="0"/>
              <a:t> _safe  --defaults-file=/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mariadb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my.cnf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288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启动运行环境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LNMP</a:t>
            </a:r>
            <a:r>
              <a:rPr lang="zh-CN" altLang="en-US" dirty="0"/>
              <a:t>环境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这里的方式是把</a:t>
            </a:r>
            <a:r>
              <a:rPr lang="en-US" altLang="zh-CN" sz="2000" dirty="0"/>
              <a:t>Nginx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作为同时启动和停止的服务，数据库是分离的控制脚本。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启动</a:t>
            </a:r>
            <a:r>
              <a:rPr lang="en-US" altLang="zh-CN" sz="2000" dirty="0"/>
              <a:t>LNMP</a:t>
            </a:r>
            <a:r>
              <a:rPr lang="zh-CN" altLang="en-US" sz="2000"/>
              <a:t>环境，并编写测试代码查看效果。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2293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composer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模块化开发配置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Medoo</a:t>
            </a:r>
            <a:r>
              <a:rPr lang="zh-CN" altLang="en-US" dirty="0"/>
              <a:t>数据库扩展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Medoo</a:t>
            </a:r>
            <a:r>
              <a:rPr lang="zh-CN" altLang="en-US" sz="2000" dirty="0"/>
              <a:t>是一个开源的发布于</a:t>
            </a:r>
            <a:r>
              <a:rPr lang="en-US" altLang="zh-CN" sz="2000" dirty="0"/>
              <a:t>MIT</a:t>
            </a:r>
            <a:r>
              <a:rPr lang="zh-CN" altLang="en-US" sz="2000" dirty="0"/>
              <a:t>协议的</a:t>
            </a:r>
            <a:r>
              <a:rPr lang="en-US" altLang="zh-CN" sz="2000" dirty="0"/>
              <a:t>PHP</a:t>
            </a:r>
            <a:r>
              <a:rPr lang="zh-CN" altLang="en-US" sz="2000" dirty="0"/>
              <a:t>数据库扩展。整个扩展就是一个文件实现了数据库的基本操作。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基于</a:t>
            </a:r>
            <a:r>
              <a:rPr lang="en-US" altLang="zh-CN" sz="2000" dirty="0"/>
              <a:t>PDO</a:t>
            </a:r>
            <a:r>
              <a:rPr lang="zh-CN" altLang="en-US" sz="2000" dirty="0"/>
              <a:t>实现，所以</a:t>
            </a:r>
            <a:r>
              <a:rPr lang="en-US" altLang="zh-CN" sz="2000" dirty="0"/>
              <a:t>PHP</a:t>
            </a:r>
            <a:r>
              <a:rPr lang="zh-CN" altLang="en-US" sz="2000" dirty="0"/>
              <a:t>要启用</a:t>
            </a:r>
            <a:r>
              <a:rPr lang="en-US" altLang="zh-CN" sz="2000" dirty="0"/>
              <a:t>PDO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安装：</a:t>
            </a:r>
            <a:r>
              <a:rPr lang="en-US" altLang="zh-CN" sz="2000" dirty="0" err="1"/>
              <a:t>composer.phar</a:t>
            </a:r>
            <a:r>
              <a:rPr lang="en-US" altLang="zh-CN" sz="2000" dirty="0"/>
              <a:t>  require  caftan/</a:t>
            </a:r>
            <a:r>
              <a:rPr lang="en-US" altLang="zh-CN" sz="2000" dirty="0" err="1"/>
              <a:t>medoo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</TotalTime>
  <Words>581</Words>
  <Application>Microsoft Office PowerPoint</Application>
  <PresentationFormat>宽屏</PresentationFormat>
  <Paragraphs>82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安装MySQL</vt:lpstr>
      <vt:lpstr>配置MariaDB</vt:lpstr>
      <vt:lpstr>2</vt:lpstr>
      <vt:lpstr>LNMP环境</vt:lpstr>
      <vt:lpstr>3</vt:lpstr>
      <vt:lpstr>安装Medoo数据库扩展</vt:lpstr>
      <vt:lpstr>配置自己的自动加载目录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141</cp:revision>
  <dcterms:created xsi:type="dcterms:W3CDTF">2017-12-10T11:51:32Z</dcterms:created>
  <dcterms:modified xsi:type="dcterms:W3CDTF">2018-03-22T05:23:52Z</dcterms:modified>
</cp:coreProperties>
</file>