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2" r:id="rId3"/>
    <p:sldId id="293" r:id="rId4"/>
    <p:sldId id="288" r:id="rId5"/>
    <p:sldId id="304" r:id="rId6"/>
    <p:sldId id="305" r:id="rId7"/>
    <p:sldId id="306" r:id="rId8"/>
    <p:sldId id="299" r:id="rId9"/>
    <p:sldId id="30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5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/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第十二讲  </a:t>
            </a:r>
            <a:r>
              <a:rPr lang="en-US" altLang="zh-CN" sz="2800"/>
              <a:t>WCMS – API</a:t>
            </a:r>
            <a:r>
              <a:rPr lang="zh-CN" altLang="en-US" sz="2800"/>
              <a:t>设计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WCMS</a:t>
            </a:r>
            <a:r>
              <a:rPr lang="zh-CN" altLang="en-US"/>
              <a:t>：支持推送功能的</a:t>
            </a:r>
            <a:r>
              <a:rPr lang="en-US" altLang="zh-CN"/>
              <a:t>CMS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依靠</a:t>
            </a:r>
            <a:r>
              <a:rPr lang="en-US" altLang="zh-CN" sz="2400"/>
              <a:t>Swoole</a:t>
            </a:r>
            <a:r>
              <a:rPr lang="zh-CN" altLang="en-US" sz="2400"/>
              <a:t>实现</a:t>
            </a:r>
            <a:r>
              <a:rPr lang="en-US" altLang="zh-CN" sz="2400"/>
              <a:t>Websocket</a:t>
            </a:r>
            <a:r>
              <a:rPr lang="zh-CN" altLang="en-US" sz="2400"/>
              <a:t>协议的服务端推送功能。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Medoo</a:t>
            </a:r>
            <a:r>
              <a:rPr lang="zh-CN" altLang="en-US" sz="2400"/>
              <a:t>扩展操作数据库。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Slim</a:t>
            </a:r>
            <a:r>
              <a:rPr lang="zh-CN" altLang="en-US" sz="2400"/>
              <a:t>框架开发</a:t>
            </a:r>
            <a:r>
              <a:rPr lang="en-US" altLang="zh-CN" sz="2400"/>
              <a:t>API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composer</a:t>
            </a:r>
            <a:r>
              <a:rPr lang="zh-CN" altLang="en-US" sz="2400"/>
              <a:t>搭建自动加载目录结构。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设计方式：</a:t>
            </a:r>
            <a:r>
              <a:rPr lang="en-US" altLang="zh-CN" sz="2400"/>
              <a:t>Medoo+Slim+composer</a:t>
            </a:r>
            <a:r>
              <a:rPr lang="zh-CN" altLang="en-US" sz="2400"/>
              <a:t>自动加载</a:t>
            </a:r>
            <a:r>
              <a:rPr lang="en-US" altLang="zh-CN" sz="2400"/>
              <a:t>+Swoole</a:t>
            </a:r>
            <a:r>
              <a:rPr lang="zh-CN" altLang="en-US" sz="2400"/>
              <a:t>仅仅是实现</a:t>
            </a:r>
            <a:r>
              <a:rPr lang="en-US" altLang="zh-CN" sz="2400"/>
              <a:t>API</a:t>
            </a:r>
            <a:r>
              <a:rPr lang="zh-CN" altLang="en-US" sz="2400"/>
              <a:t>，前端页面是完全分离的。可以部署在其他目录或者是其他服务器。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初步实现的功能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后台管理员：登录，</a:t>
            </a:r>
            <a:r>
              <a:rPr lang="en-US" altLang="zh-CN" sz="2400"/>
              <a:t>root</a:t>
            </a:r>
            <a:r>
              <a:rPr lang="zh-CN" altLang="en-US" sz="2400"/>
              <a:t>管理员其他管理员账户。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内容：创建，删除，更新，获取内容，搜索。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用户：注册，登录，查看，收藏。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！对内容的操作，用户仅仅是查看收藏，管理员具备修改功能。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设计遇到的问题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由于同源策略，</a:t>
            </a:r>
            <a:r>
              <a:rPr lang="en-US" altLang="zh-CN" sz="2400"/>
              <a:t>AJAX</a:t>
            </a:r>
            <a:r>
              <a:rPr lang="zh-CN" altLang="en-US" sz="2400"/>
              <a:t>只能获取同一个域的数据。</a:t>
            </a:r>
            <a:endParaRPr lang="en-US" altLang="zh-CN" sz="2400"/>
          </a:p>
          <a:p>
            <a:r>
              <a:rPr lang="zh-CN" altLang="en-US" sz="2400"/>
              <a:t>什么是同源：两个网页的端口，域名，协议相同则是同源。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/>
              <a:t>同源策略是一个实现约定，而不是技术限制，主要是考虑到安全问题，防止有恶意脚本获取其他网页的</a:t>
            </a:r>
            <a:r>
              <a:rPr lang="en-US" altLang="zh-CN" sz="2400"/>
              <a:t>cookies</a:t>
            </a:r>
            <a:r>
              <a:rPr lang="zh-CN" altLang="en-US" sz="2400"/>
              <a:t>等数据。由于同源策略，</a:t>
            </a:r>
            <a:r>
              <a:rPr lang="en-US" altLang="zh-CN" sz="2400"/>
              <a:t>AJAX</a:t>
            </a:r>
            <a:r>
              <a:rPr lang="zh-CN" altLang="en-US" sz="2400"/>
              <a:t>也无法跨域访问其他数据。</a:t>
            </a:r>
            <a:endParaRPr lang="en-US" altLang="zh-CN" sz="2400"/>
          </a:p>
          <a:p>
            <a:r>
              <a:rPr lang="zh-CN" altLang="en-US" sz="2400"/>
              <a:t>浏览器方面会进行检测并确定是不是同源，是否可以进行请求。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所以，设计</a:t>
            </a:r>
            <a:r>
              <a:rPr lang="en-US" altLang="zh-CN" sz="2400"/>
              <a:t>API</a:t>
            </a:r>
            <a:r>
              <a:rPr lang="zh-CN" altLang="en-US" sz="2400"/>
              <a:t>的时候，如果考虑到同源策略，前端页面就只能部署在和</a:t>
            </a:r>
            <a:r>
              <a:rPr lang="en-US" altLang="zh-CN" sz="2400"/>
              <a:t>API</a:t>
            </a:r>
            <a:r>
              <a:rPr lang="zh-CN" altLang="en-US" sz="2400"/>
              <a:t>同一个域名同一个端口下，使用相同的协议（</a:t>
            </a:r>
            <a:r>
              <a:rPr lang="en-US" altLang="zh-CN" sz="2400"/>
              <a:t>HTTP</a:t>
            </a:r>
            <a:r>
              <a:rPr lang="zh-CN" altLang="en-US" sz="2400"/>
              <a:t>或者是</a:t>
            </a:r>
            <a:r>
              <a:rPr lang="en-US" altLang="zh-CN" sz="2400"/>
              <a:t>HTTPS</a:t>
            </a:r>
            <a:r>
              <a:rPr lang="zh-CN" altLang="en-US" sz="2400"/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如何解决跨域访问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zh-CN" altLang="en-US" sz="2000"/>
              <a:t>通常解决跨域使用的是</a:t>
            </a:r>
            <a:r>
              <a:rPr lang="en-US" altLang="zh-CN" sz="2000"/>
              <a:t>JSONP</a:t>
            </a:r>
            <a:r>
              <a:rPr lang="zh-CN" altLang="en-US" sz="2000"/>
              <a:t>方法，</a:t>
            </a:r>
            <a:r>
              <a:rPr lang="en-US" altLang="zh-CN" sz="2000"/>
              <a:t>JQuery</a:t>
            </a:r>
            <a:r>
              <a:rPr lang="zh-CN" altLang="en-US" sz="2000"/>
              <a:t>也提供了接口，但是</a:t>
            </a:r>
            <a:r>
              <a:rPr lang="en-US" altLang="zh-CN" sz="2000"/>
              <a:t>JSONP</a:t>
            </a:r>
            <a:r>
              <a:rPr lang="zh-CN" altLang="en-US" sz="2000"/>
              <a:t>只能发起</a:t>
            </a:r>
            <a:r>
              <a:rPr lang="en-US" altLang="zh-CN" sz="2000"/>
              <a:t>GET</a:t>
            </a:r>
            <a:r>
              <a:rPr lang="zh-CN" altLang="en-US" sz="2000"/>
              <a:t>请求。实际上</a:t>
            </a:r>
            <a:r>
              <a:rPr lang="en-US" altLang="zh-CN" sz="2000"/>
              <a:t>JSONP</a:t>
            </a:r>
            <a:r>
              <a:rPr lang="zh-CN" altLang="en-US" sz="2000"/>
              <a:t>的本质就是使用</a:t>
            </a:r>
            <a:r>
              <a:rPr lang="en-US" altLang="zh-CN" sz="2000"/>
              <a:t>&lt;script src=“****”&gt;&lt;/script&gt;</a:t>
            </a:r>
            <a:r>
              <a:rPr lang="zh-CN" altLang="en-US" sz="2000"/>
              <a:t>的方式解决的，</a:t>
            </a:r>
            <a:r>
              <a:rPr lang="en-US" altLang="zh-CN" sz="2000"/>
              <a:t>&lt;script&gt;</a:t>
            </a:r>
            <a:r>
              <a:rPr lang="zh-CN" altLang="en-US" sz="2000"/>
              <a:t>的方式是不受同源策略限制的。但是功能有限。</a:t>
            </a:r>
            <a:endParaRPr lang="en-US" altLang="zh-CN" sz="2000"/>
          </a:p>
          <a:p>
            <a:pPr>
              <a:lnSpc>
                <a:spcPts val="2600"/>
              </a:lnSpc>
            </a:pPr>
            <a:r>
              <a:rPr lang="en-US" altLang="zh-CN" sz="2000"/>
              <a:t>CORS</a:t>
            </a:r>
            <a:r>
              <a:rPr lang="zh-CN" altLang="en-US" sz="2000"/>
              <a:t>：跨源资源分享（</a:t>
            </a:r>
            <a:r>
              <a:rPr lang="en-US" altLang="zh-CN" sz="2000"/>
              <a:t>Cross-Origin Resource Sharing</a:t>
            </a:r>
            <a:r>
              <a:rPr lang="zh-CN" altLang="en-US" sz="2000"/>
              <a:t>）的缩写，</a:t>
            </a:r>
            <a:r>
              <a:rPr lang="en-US" altLang="zh-CN" sz="2000"/>
              <a:t>W3C</a:t>
            </a:r>
            <a:r>
              <a:rPr lang="zh-CN" altLang="en-US" sz="2000"/>
              <a:t>标准，这个是解决跨域请求的根本方法。</a:t>
            </a:r>
            <a:endParaRPr lang="en-US" altLang="zh-CN" sz="2000"/>
          </a:p>
          <a:p>
            <a:pPr>
              <a:lnSpc>
                <a:spcPts val="2600"/>
              </a:lnSpc>
            </a:pPr>
            <a:endParaRPr lang="en-US" altLang="zh-CN" sz="2000"/>
          </a:p>
          <a:p>
            <a:pPr>
              <a:lnSpc>
                <a:spcPts val="26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CORS</a:t>
            </a:r>
            <a:r>
              <a:rPr lang="zh-CN" altLang="en-US" sz="2000"/>
              <a:t>解决</a:t>
            </a:r>
            <a:r>
              <a:rPr lang="en-US" altLang="zh-CN" sz="2000"/>
              <a:t>AJAX</a:t>
            </a:r>
            <a:r>
              <a:rPr lang="zh-CN" altLang="en-US" sz="2000"/>
              <a:t>跨域请求：</a:t>
            </a:r>
            <a:r>
              <a:rPr lang="en-US" altLang="zh-CN" sz="2000"/>
              <a:t>PHP</a:t>
            </a:r>
            <a:r>
              <a:rPr lang="zh-CN" altLang="en-US" sz="2000"/>
              <a:t>返回请求的头信息加上</a:t>
            </a:r>
            <a:r>
              <a:rPr lang="en-US" altLang="zh-CN" sz="2000"/>
              <a:t>Access-Control-Allow-Origin:*</a:t>
            </a:r>
          </a:p>
          <a:p>
            <a:pPr>
              <a:lnSpc>
                <a:spcPts val="2600"/>
              </a:lnSpc>
            </a:pPr>
            <a:r>
              <a:rPr lang="en-US" altLang="zh-CN" sz="2000"/>
              <a:t>*</a:t>
            </a:r>
            <a:r>
              <a:rPr lang="zh-CN" altLang="en-US" sz="2000"/>
              <a:t>表示所有域名都可以访问，如果是具体的域名则写成：</a:t>
            </a:r>
            <a:endParaRPr lang="en-US" altLang="zh-CN" sz="2000"/>
          </a:p>
          <a:p>
            <a:pPr marL="457200" lvl="1" indent="0">
              <a:lnSpc>
                <a:spcPts val="2600"/>
              </a:lnSpc>
              <a:buNone/>
            </a:pPr>
            <a:r>
              <a:rPr lang="en-US" altLang="zh-CN" sz="2000"/>
              <a:t>Access-Control-Allow-Origin:a.com ; b.com</a:t>
            </a:r>
          </a:p>
          <a:p>
            <a:pPr>
              <a:lnSpc>
                <a:spcPts val="2600"/>
              </a:lnSpc>
            </a:pPr>
            <a:r>
              <a:rPr lang="zh-CN" altLang="en-US" sz="2000"/>
              <a:t>多个域名用；分隔。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目录组织结构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1082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853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composer</a:t>
            </a:r>
            <a:r>
              <a:rPr lang="zh-CN" altLang="en-US"/>
              <a:t>自动加载目录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1082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470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路由控制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测试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414E8-65E0-45F2-A533-921E28A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439</Words>
  <Application>Microsoft Office PowerPoint</Application>
  <PresentationFormat>宽屏</PresentationFormat>
  <Paragraphs>60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WCMS：支持推送功能的CMS</vt:lpstr>
      <vt:lpstr>初步实现的功能</vt:lpstr>
      <vt:lpstr>API设计遇到的问题</vt:lpstr>
      <vt:lpstr>如何解决跨域访问</vt:lpstr>
      <vt:lpstr>目录组织结构</vt:lpstr>
      <vt:lpstr>composer自动加载目录</vt:lpstr>
      <vt:lpstr>API路由控制</vt:lpstr>
      <vt:lpstr>API测试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434</cp:revision>
  <dcterms:created xsi:type="dcterms:W3CDTF">2017-12-10T11:51:32Z</dcterms:created>
  <dcterms:modified xsi:type="dcterms:W3CDTF">2018-04-15T14:48:55Z</dcterms:modified>
</cp:coreProperties>
</file>