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315" r:id="rId11"/>
    <p:sldId id="312" r:id="rId12"/>
    <p:sldId id="313" r:id="rId13"/>
    <p:sldId id="314" r:id="rId14"/>
    <p:sldId id="310" r:id="rId15"/>
    <p:sldId id="311" r:id="rId16"/>
    <p:sldId id="289" r:id="rId17"/>
    <p:sldId id="26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如何执行命令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34C872-4D85-42A5-826D-E50F695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r>
              <a:rPr lang="en-US" altLang="zh-CN" sz="2000" dirty="0"/>
              <a:t>&lt;</a:t>
            </a:r>
            <a:r>
              <a:rPr lang="zh-CN" altLang="en-US" sz="2000" dirty="0"/>
              <a:t>这个符号把这条命令的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和已有的某个文件的内容联系起来。符号</a:t>
            </a:r>
            <a:r>
              <a:rPr lang="en-US" altLang="zh-CN" sz="2000" dirty="0"/>
              <a:t>&gt;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则仅重定向</a:t>
            </a:r>
            <a:r>
              <a:rPr lang="en-US" altLang="zh-CN" sz="2000" dirty="0"/>
              <a:t>STDOUT</a:t>
            </a:r>
            <a:r>
              <a:rPr lang="zh-CN" altLang="en-US" sz="2000" dirty="0"/>
              <a:t>，</a:t>
            </a:r>
            <a:r>
              <a:rPr lang="en-US" altLang="zh-CN" sz="2000" dirty="0"/>
              <a:t>&gt;</a:t>
            </a:r>
            <a:r>
              <a:rPr lang="zh-CN" altLang="en-US" sz="2000" dirty="0"/>
              <a:t>会替换文件中的现有内容，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则给文件追加内容。仅仅重定向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89609" y="2711222"/>
          <a:ext cx="7971991" cy="3950835"/>
        </p:xfrm>
        <a:graphic>
          <a:graphicData uri="http://schemas.openxmlformats.org/drawingml/2006/table">
            <a:tbl>
              <a:tblPr/>
              <a:tblGrid>
                <a:gridCol w="20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类型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操作符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用途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&lt;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将命令中接收输入的途径由默认的键盘更改为指定的文件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以替换的方式将命令的执行结果输出到指定的文件，而不是直接显示在屏幕上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将命令执行的结果追加输出到指定文件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清空指定文件的内容，并将标准错误信息保存到该文件中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将标准错误信息追加输出到指定的文件中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&amp;&gt;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&gt;&amp;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将标准输出、标准错误的内容全部保存到指定的文件中，而不是直接显示在屏幕上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–l </a:t>
            </a:r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 err="1"/>
              <a:t>ps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ef</a:t>
            </a:r>
            <a:r>
              <a:rPr lang="en-US" altLang="zh-CN" sz="2000" dirty="0"/>
              <a:t> | grep </a:t>
            </a:r>
            <a:r>
              <a:rPr lang="en-US" altLang="zh-CN" sz="2000" dirty="0" err="1"/>
              <a:t>ssh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ssh</a:t>
            </a:r>
            <a:r>
              <a:rPr lang="zh-CN" altLang="en-US" sz="1800" dirty="0"/>
              <a:t>的进程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–l –R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 | less</a:t>
            </a:r>
          </a:p>
          <a:p>
            <a:pPr lvl="1"/>
            <a:r>
              <a:rPr lang="zh-CN" altLang="en-US" sz="1800" dirty="0"/>
              <a:t>分页查看内容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| sort –r</a:t>
            </a:r>
          </a:p>
          <a:p>
            <a:pPr lvl="1"/>
            <a:r>
              <a:rPr lang="zh-CN" altLang="en-US" sz="1800" dirty="0"/>
              <a:t>排序文件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254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但是设置之后，只读变量就无法更改和取消。除非重置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098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894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几乎只被用于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的网站支持热部署，因为是脚本运行，每次请求会重新加载脚本，所以代码更改后改变会立即体现，这是优点，同时也是缺点：</a:t>
            </a:r>
            <a:r>
              <a:rPr lang="en-US" altLang="zh-CN" sz="2000" dirty="0"/>
              <a:t>PHP</a:t>
            </a:r>
            <a:r>
              <a:rPr lang="zh-CN" altLang="en-US" sz="2000" dirty="0"/>
              <a:t>不适合常驻内存，实时运行的场景，服务端推送也很难实现。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2350</Words>
  <Application>Microsoft Office PowerPoint</Application>
  <PresentationFormat>宽屏</PresentationFormat>
  <Paragraphs>298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汉仪家书简</vt:lpstr>
      <vt:lpstr>楷体_GB2312</vt:lpstr>
      <vt:lpstr>书体坊向佳红毛笔行书</vt:lpstr>
      <vt:lpstr>Arial</vt:lpstr>
      <vt:lpstr>Tahoma</vt:lpstr>
      <vt:lpstr>Wingdings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shell运行命令的路径</vt:lpstr>
      <vt:lpstr>shell如何执行命令</vt:lpstr>
      <vt:lpstr>IO重定向</vt:lpstr>
      <vt:lpstr>重定向符号</vt:lpstr>
      <vt:lpstr>重定向示例</vt:lpstr>
      <vt:lpstr>管道</vt:lpstr>
      <vt:lpstr>管道示例</vt:lpstr>
      <vt:lpstr>PowerPoint 演示文稿</vt:lpstr>
      <vt:lpstr>3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177</cp:revision>
  <cp:lastPrinted>2018-01-27T19:05:55Z</cp:lastPrinted>
  <dcterms:created xsi:type="dcterms:W3CDTF">2017-12-10T11:51:32Z</dcterms:created>
  <dcterms:modified xsi:type="dcterms:W3CDTF">2018-02-28T14:16:35Z</dcterms:modified>
</cp:coreProperties>
</file>