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6" r:id="rId3"/>
    <p:sldId id="258" r:id="rId4"/>
    <p:sldId id="292" r:id="rId5"/>
    <p:sldId id="293" r:id="rId6"/>
    <p:sldId id="294" r:id="rId7"/>
    <p:sldId id="297" r:id="rId8"/>
    <p:sldId id="298" r:id="rId9"/>
    <p:sldId id="264" r:id="rId10"/>
    <p:sldId id="288" r:id="rId11"/>
    <p:sldId id="302" r:id="rId12"/>
    <p:sldId id="295" r:id="rId13"/>
    <p:sldId id="299" r:id="rId14"/>
    <p:sldId id="300" r:id="rId15"/>
    <p:sldId id="265" r:id="rId16"/>
    <p:sldId id="289" r:id="rId17"/>
    <p:sldId id="291" r:id="rId18"/>
    <p:sldId id="296" r:id="rId19"/>
    <p:sldId id="30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8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5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9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11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第六讲 </a:t>
            </a:r>
            <a:r>
              <a:rPr lang="en-US" altLang="zh-CN" sz="2800" dirty="0"/>
              <a:t>PHP</a:t>
            </a:r>
            <a:r>
              <a:rPr lang="zh-CN" altLang="en-US" sz="2800" dirty="0"/>
              <a:t>命令行与进程控制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信号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信号是软件中断。很多比较重要的应用程序都需处理信号。信号提供了一种处理异步事件的方法：终端用户键入中断组合键，则会通过信号机制停止一个程序。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信号是内核产生的，而生成信号的请求来自三个地方：</a:t>
            </a:r>
            <a:endParaRPr lang="en-US" altLang="zh-CN" sz="2000" dirty="0"/>
          </a:p>
          <a:p>
            <a:pPr lvl="1"/>
            <a:r>
              <a:rPr lang="zh-CN" altLang="en-US" sz="1800" dirty="0"/>
              <a:t>用户：通过</a:t>
            </a:r>
            <a:r>
              <a:rPr lang="en-US" altLang="zh-CN" sz="1800" dirty="0" err="1"/>
              <a:t>Ctrl+C</a:t>
            </a:r>
            <a:r>
              <a:rPr lang="zh-CN" altLang="en-US" sz="1800" dirty="0"/>
              <a:t>、</a:t>
            </a:r>
            <a:r>
              <a:rPr lang="en-US" altLang="zh-CN" sz="1800" dirty="0"/>
              <a:t>Ctrl+\</a:t>
            </a:r>
            <a:r>
              <a:rPr lang="zh-CN" altLang="en-US" sz="1800" dirty="0"/>
              <a:t>等产生的信号。</a:t>
            </a:r>
            <a:endParaRPr lang="en-US" altLang="zh-CN" sz="1800" dirty="0"/>
          </a:p>
          <a:p>
            <a:pPr lvl="1"/>
            <a:r>
              <a:rPr lang="zh-CN" altLang="en-US" sz="1800" dirty="0"/>
              <a:t>内核：进程出错，内核向进程发送特定信号。</a:t>
            </a:r>
            <a:endParaRPr lang="en-US" altLang="zh-CN" sz="1800" dirty="0"/>
          </a:p>
          <a:p>
            <a:pPr lvl="1"/>
            <a:r>
              <a:rPr lang="zh-CN" altLang="en-US" sz="1800" dirty="0"/>
              <a:t>进程：通过系统调用</a:t>
            </a:r>
            <a:r>
              <a:rPr lang="en-US" altLang="zh-CN" sz="1800" dirty="0"/>
              <a:t>kill</a:t>
            </a:r>
            <a:r>
              <a:rPr lang="zh-CN" altLang="en-US" sz="1800" dirty="0"/>
              <a:t>向其他进程发送信号。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信号都有一个名称，在</a:t>
            </a:r>
            <a:r>
              <a:rPr lang="en-US" altLang="zh-CN" sz="2000" dirty="0"/>
              <a:t>Linux C</a:t>
            </a:r>
            <a:r>
              <a:rPr lang="zh-CN" altLang="en-US" sz="2000" dirty="0"/>
              <a:t>编程引入的头文件中，是一个整数值，</a:t>
            </a:r>
            <a:r>
              <a:rPr lang="en-US" altLang="zh-CN" sz="2000" dirty="0"/>
              <a:t>SIGINT</a:t>
            </a:r>
            <a:r>
              <a:rPr lang="zh-CN" altLang="en-US" sz="2000" dirty="0"/>
              <a:t>，</a:t>
            </a:r>
            <a:r>
              <a:rPr lang="en-US" altLang="zh-CN" sz="2000" dirty="0"/>
              <a:t>SIGTERM</a:t>
            </a:r>
            <a:r>
              <a:rPr lang="zh-CN" altLang="en-US" sz="2000" dirty="0"/>
              <a:t>等名称是一个宏定义。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上的信号与</a:t>
            </a:r>
            <a:r>
              <a:rPr lang="en-US" altLang="zh-CN" dirty="0"/>
              <a:t>PCNTL</a:t>
            </a:r>
            <a:r>
              <a:rPr lang="zh-CN" altLang="en-US" dirty="0"/>
              <a:t>的信号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kill  -l</a:t>
            </a:r>
            <a:r>
              <a:rPr lang="zh-CN" altLang="en-US" sz="2000" dirty="0"/>
              <a:t>会列出所有的信号类型。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kill –N PID</a:t>
            </a:r>
            <a:r>
              <a:rPr lang="zh-CN" altLang="en-US" sz="2000" dirty="0"/>
              <a:t>向进程</a:t>
            </a:r>
            <a:r>
              <a:rPr lang="en-US" altLang="zh-CN" sz="2000" dirty="0"/>
              <a:t>PID</a:t>
            </a:r>
            <a:r>
              <a:rPr lang="zh-CN" altLang="en-US" sz="2000" dirty="0"/>
              <a:t>发送信号，</a:t>
            </a:r>
            <a:r>
              <a:rPr lang="en-US" altLang="zh-CN" sz="2000" dirty="0"/>
              <a:t>N</a:t>
            </a:r>
            <a:r>
              <a:rPr lang="zh-CN" altLang="en-US" sz="2000" dirty="0"/>
              <a:t>是信号的数值。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一些信号的意义：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SIGINT        </a:t>
            </a:r>
            <a:r>
              <a:rPr lang="zh-CN" altLang="en-US" sz="1600" dirty="0"/>
              <a:t>可以被进程捕获，键盘输入</a:t>
            </a:r>
            <a:r>
              <a:rPr lang="en-US" altLang="zh-CN" sz="1600" dirty="0" err="1"/>
              <a:t>Ctrl+C</a:t>
            </a:r>
            <a:r>
              <a:rPr lang="zh-CN" altLang="en-US" sz="1600" dirty="0"/>
              <a:t>就会向进程发送</a:t>
            </a:r>
            <a:r>
              <a:rPr lang="en-US" altLang="zh-CN" sz="1600" dirty="0"/>
              <a:t>SIGINT</a:t>
            </a:r>
            <a:r>
              <a:rPr lang="zh-CN" altLang="en-US" sz="1600" dirty="0"/>
              <a:t>信号，强制中断程序。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SIGTERM    </a:t>
            </a:r>
            <a:r>
              <a:rPr lang="zh-CN" altLang="en-US" sz="1600" dirty="0"/>
              <a:t>可以被进程捕获，</a:t>
            </a:r>
            <a:r>
              <a:rPr lang="en-US" altLang="zh-CN" sz="1600" dirty="0"/>
              <a:t>kill</a:t>
            </a:r>
            <a:r>
              <a:rPr lang="zh-CN" altLang="en-US" sz="1600" dirty="0"/>
              <a:t>命令默认的信号，进程捕获后可以做一些清理工作并退出。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SIGKILL       </a:t>
            </a:r>
            <a:r>
              <a:rPr lang="zh-CN" altLang="en-US" sz="1600" dirty="0"/>
              <a:t>不可以被捕获，这可以保证进程总是可以被终止，否则进程可以捕获信号并一直运行。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SIGALRM    </a:t>
            </a:r>
            <a:r>
              <a:rPr lang="zh-CN" altLang="en-US" sz="1600" dirty="0"/>
              <a:t>定时器时钟信号。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SIGUSR1/2     </a:t>
            </a:r>
            <a:r>
              <a:rPr lang="zh-CN" altLang="en-US" sz="1600" dirty="0"/>
              <a:t>进程间通信使用，用户可以自定义。</a:t>
            </a:r>
            <a:endParaRPr lang="en-US" altLang="zh-CN" sz="1600" dirty="0"/>
          </a:p>
          <a:p>
            <a:endParaRPr lang="en-US" altLang="zh-CN" sz="2000" dirty="0"/>
          </a:p>
          <a:p>
            <a:r>
              <a:rPr lang="en-US" altLang="zh-CN" sz="2000" dirty="0"/>
              <a:t>PCNTL</a:t>
            </a:r>
            <a:r>
              <a:rPr lang="zh-CN" altLang="en-US" sz="2000" dirty="0"/>
              <a:t>的信号量定义基本一致，也有一部分新加入的定义，具体可参考</a:t>
            </a:r>
            <a:r>
              <a:rPr lang="en-US" altLang="zh-CN" sz="2000" dirty="0"/>
              <a:t>PHP</a:t>
            </a:r>
            <a:r>
              <a:rPr lang="zh-CN" altLang="en-US" sz="2000" dirty="0"/>
              <a:t>官方手册。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0160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注册信号处理函数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pcntl_signal</a:t>
            </a:r>
            <a:r>
              <a:rPr lang="zh-CN" altLang="en-US" sz="2000" dirty="0"/>
              <a:t>函数用于信号处理回调函数的注册处理。这个函数接受三个参数，第一个参数是要注册的信号量，第二个参数是信号处理回调函数，第三个参数存在</a:t>
            </a:r>
            <a:r>
              <a:rPr lang="en-US" altLang="zh-CN" sz="2000" dirty="0"/>
              <a:t>bug</a:t>
            </a:r>
            <a:r>
              <a:rPr lang="zh-CN" altLang="en-US" sz="2000" dirty="0"/>
              <a:t>，并且设置也无效，实际编码并不使用。</a:t>
            </a:r>
            <a:endParaRPr lang="en-US" altLang="zh-CN" sz="2000" dirty="0"/>
          </a:p>
          <a:p>
            <a:endParaRPr lang="en-US" altLang="zh-CN" sz="2000"/>
          </a:p>
          <a:p>
            <a:r>
              <a:rPr lang="zh-CN" altLang="en-US" sz="2000"/>
              <a:t>目前</a:t>
            </a:r>
            <a:r>
              <a:rPr lang="zh-CN" altLang="en-US" sz="2000" dirty="0"/>
              <a:t>的</a:t>
            </a:r>
            <a:r>
              <a:rPr lang="en-US" altLang="zh-CN" sz="2000" dirty="0"/>
              <a:t>PCNTL</a:t>
            </a:r>
            <a:r>
              <a:rPr lang="zh-CN" altLang="en-US" sz="2000" dirty="0"/>
              <a:t>的信号处理函数使用</a:t>
            </a:r>
            <a:r>
              <a:rPr lang="en-US" altLang="zh-CN" sz="2000" dirty="0"/>
              <a:t>ticks</a:t>
            </a:r>
            <a:r>
              <a:rPr lang="zh-CN" altLang="en-US" sz="2000" dirty="0"/>
              <a:t>，要使用</a:t>
            </a:r>
            <a:r>
              <a:rPr lang="en-US" altLang="zh-CN" sz="2000" dirty="0"/>
              <a:t>declare(ticks=N);</a:t>
            </a:r>
            <a:r>
              <a:rPr lang="zh-CN" altLang="en-US" sz="2000" dirty="0"/>
              <a:t>才会生效，</a:t>
            </a:r>
            <a:r>
              <a:rPr lang="en-US" altLang="zh-CN" sz="2000" dirty="0"/>
              <a:t>N</a:t>
            </a:r>
            <a:r>
              <a:rPr lang="zh-CN" altLang="en-US" sz="2000" dirty="0"/>
              <a:t>是一个整数，表示每执行</a:t>
            </a:r>
            <a:r>
              <a:rPr lang="en-US" altLang="zh-CN" sz="2000" dirty="0"/>
              <a:t>N</a:t>
            </a:r>
            <a:r>
              <a:rPr lang="zh-CN" altLang="en-US" sz="2000" dirty="0"/>
              <a:t>条可计时的低级语句，就会检测有无信号事件发生。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注册信号处理程序的用法：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pcntl_signal</a:t>
            </a:r>
            <a:r>
              <a:rPr lang="en-US" altLang="zh-CN" sz="1800" dirty="0"/>
              <a:t>(SIGINT, ‘</a:t>
            </a:r>
            <a:r>
              <a:rPr lang="en-US" altLang="zh-CN" sz="1800" dirty="0" err="1"/>
              <a:t>signal_handler</a:t>
            </a:r>
            <a:r>
              <a:rPr lang="en-US" altLang="zh-CN" sz="1800" dirty="0"/>
              <a:t>’);</a:t>
            </a:r>
          </a:p>
          <a:p>
            <a:pPr lvl="1"/>
            <a:r>
              <a:rPr lang="en-US" altLang="zh-CN" sz="1800" dirty="0" err="1"/>
              <a:t>pcntl_signal</a:t>
            </a:r>
            <a:r>
              <a:rPr lang="en-US" altLang="zh-CN" sz="1800" dirty="0"/>
              <a:t>(SIGTERM, function(){……});</a:t>
            </a:r>
          </a:p>
          <a:p>
            <a:pPr lvl="1"/>
            <a:r>
              <a:rPr lang="en-US" altLang="zh-CN" sz="1800" dirty="0" err="1"/>
              <a:t>pcntl_signal</a:t>
            </a:r>
            <a:r>
              <a:rPr lang="en-US" altLang="zh-CN" sz="1800" dirty="0"/>
              <a:t>(SIGINT, SIG_IGN); //</a:t>
            </a:r>
            <a:r>
              <a:rPr lang="zh-CN" altLang="en-US" sz="1800" dirty="0"/>
              <a:t>忽略</a:t>
            </a:r>
            <a:r>
              <a:rPr lang="en-US" altLang="zh-CN" sz="1800" dirty="0"/>
              <a:t>SIGINT</a:t>
            </a:r>
            <a:r>
              <a:rPr lang="zh-CN" altLang="en-US" sz="1800" dirty="0"/>
              <a:t>信号，</a:t>
            </a:r>
            <a:r>
              <a:rPr lang="en-US" altLang="zh-CN" sz="1800" dirty="0"/>
              <a:t>SIG_IGN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完整的示例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67A8C6E5-DBF3-4C8A-961C-8F812D13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66987"/>
            <a:ext cx="8394577" cy="5246611"/>
          </a:xfrm>
        </p:spPr>
      </p:pic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信号处理注意的问题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在使用</a:t>
            </a:r>
            <a:r>
              <a:rPr lang="en-US" altLang="zh-CN" sz="2400" dirty="0"/>
              <a:t>PCNTL</a:t>
            </a:r>
            <a:r>
              <a:rPr lang="zh-CN" altLang="en-US" sz="2400" dirty="0"/>
              <a:t>处理信号时，没有</a:t>
            </a:r>
            <a:r>
              <a:rPr lang="en-US" altLang="zh-CN" sz="2400" dirty="0"/>
              <a:t>declare(ticks=N);</a:t>
            </a:r>
            <a:r>
              <a:rPr lang="zh-CN" altLang="en-US" sz="2400" dirty="0"/>
              <a:t>是不会有效的。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调用</a:t>
            </a:r>
            <a:r>
              <a:rPr lang="en-US" altLang="zh-CN" sz="2400" dirty="0" err="1"/>
              <a:t>pcntl_exec</a:t>
            </a:r>
            <a:r>
              <a:rPr lang="zh-CN" altLang="en-US" sz="2400" dirty="0"/>
              <a:t>执行外部程序，信号会不起作用，原因在于</a:t>
            </a:r>
            <a:r>
              <a:rPr lang="en-US" altLang="zh-CN" sz="2400" dirty="0" err="1"/>
              <a:t>pcntl_exec</a:t>
            </a:r>
            <a:r>
              <a:rPr lang="zh-CN" altLang="en-US" sz="2400" dirty="0"/>
              <a:t>会调用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系统提供的</a:t>
            </a:r>
            <a:r>
              <a:rPr lang="en-US" altLang="zh-CN" sz="2400" dirty="0"/>
              <a:t>exec*</a:t>
            </a:r>
            <a:r>
              <a:rPr lang="zh-CN" altLang="en-US" sz="2400" dirty="0"/>
              <a:t>族函数（会根据不同参数执行</a:t>
            </a:r>
            <a:r>
              <a:rPr lang="en-US" altLang="zh-CN" sz="2400" dirty="0" err="1"/>
              <a:t>execv</a:t>
            </a:r>
            <a:r>
              <a:rPr lang="zh-CN" altLang="en-US" sz="2400" dirty="0"/>
              <a:t>或是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）。而这些函数会用新的进程执行镜像替换掉当前的，并在执行后退出。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调用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函数会让程序挂起，信号不会及时被捕获。</a:t>
            </a:r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守护进程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守护进程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守护进程是生存期很长的一种进程，通常随系统启动而启动，系统关闭时才终止。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守护进程没有控制终端，是在后台运行的。并且父进程是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通常在</a:t>
            </a:r>
            <a:r>
              <a:rPr lang="en-US" altLang="zh-CN" sz="2000" dirty="0"/>
              <a:t>shell</a:t>
            </a:r>
            <a:r>
              <a:rPr lang="zh-CN" altLang="en-US" sz="2000" dirty="0"/>
              <a:t>里面运行一个程序，此程序运行后的父进程是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，一般这时候</a:t>
            </a:r>
            <a:r>
              <a:rPr lang="en-US" altLang="zh-CN" sz="2000" dirty="0"/>
              <a:t>shell</a:t>
            </a:r>
            <a:r>
              <a:rPr lang="zh-CN" altLang="en-US" sz="2000" dirty="0"/>
              <a:t>会等待子进程运行结束，然后回到命令输入模式等待输入新的命令。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如果编程实现守护进程，那就必须要脱离</a:t>
            </a:r>
            <a:r>
              <a:rPr lang="en-US" altLang="zh-CN" sz="2000" dirty="0"/>
              <a:t>shell</a:t>
            </a:r>
            <a:r>
              <a:rPr lang="zh-CN" altLang="en-US" sz="2000" dirty="0"/>
              <a:t>的控制，并且要把父进程变成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（父进程</a:t>
            </a:r>
            <a:r>
              <a:rPr lang="en-US" altLang="zh-CN" sz="2000" dirty="0"/>
              <a:t>ID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782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PCNTL</a:t>
            </a:r>
            <a:r>
              <a:rPr lang="zh-CN" altLang="en-US" dirty="0"/>
              <a:t>创建守护进程的过程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的设计是当父进程早于子进程退出，则子进程的父进程变成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。所以在</a:t>
            </a:r>
            <a:r>
              <a:rPr lang="en-US" altLang="zh-CN" sz="2000" dirty="0" err="1"/>
              <a:t>pcntl_fork</a:t>
            </a:r>
            <a:r>
              <a:rPr lang="zh-CN" altLang="en-US" sz="2000" dirty="0"/>
              <a:t>后，父进程要退出。</a:t>
            </a:r>
            <a:endParaRPr lang="en-US" altLang="zh-CN" sz="2000" dirty="0"/>
          </a:p>
          <a:p>
            <a:r>
              <a:rPr lang="en-US" altLang="zh-CN" sz="2000" dirty="0"/>
              <a:t>session leader</a:t>
            </a:r>
            <a:r>
              <a:rPr lang="zh-CN" altLang="en-US" sz="2000" dirty="0"/>
              <a:t>：</a:t>
            </a:r>
            <a:r>
              <a:rPr lang="en-US" altLang="zh-CN" sz="2000" dirty="0"/>
              <a:t>Linux</a:t>
            </a:r>
            <a:r>
              <a:rPr lang="zh-CN" altLang="en-US" sz="2000" dirty="0"/>
              <a:t>终端登录后也是有</a:t>
            </a:r>
            <a:r>
              <a:rPr lang="en-US" altLang="zh-CN" sz="2000" dirty="0"/>
              <a:t>session</a:t>
            </a:r>
            <a:r>
              <a:rPr lang="zh-CN" altLang="en-US" sz="2000" dirty="0"/>
              <a:t>会话的，一般</a:t>
            </a:r>
            <a:r>
              <a:rPr lang="en-US" altLang="zh-CN" sz="2000" dirty="0"/>
              <a:t>session leader</a:t>
            </a:r>
            <a:r>
              <a:rPr lang="zh-CN" altLang="en-US" sz="2000" dirty="0"/>
              <a:t>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，因为</a:t>
            </a:r>
            <a:r>
              <a:rPr lang="en-US" altLang="zh-CN" sz="2000" dirty="0"/>
              <a:t>shell</a:t>
            </a:r>
            <a:r>
              <a:rPr lang="zh-CN" altLang="en-US" sz="2000" dirty="0"/>
              <a:t>要先运行并等待命令输入，由</a:t>
            </a:r>
            <a:r>
              <a:rPr lang="en-US" altLang="zh-CN" sz="2000" dirty="0"/>
              <a:t>shell</a:t>
            </a:r>
            <a:r>
              <a:rPr lang="zh-CN" altLang="en-US" sz="2000" dirty="0"/>
              <a:t>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产生的子进程去运行命令。</a:t>
            </a:r>
            <a:endParaRPr lang="en-US" altLang="zh-CN" sz="2000" dirty="0"/>
          </a:p>
          <a:p>
            <a:r>
              <a:rPr lang="zh-CN" altLang="en-US" sz="2000" dirty="0"/>
              <a:t>当</a:t>
            </a:r>
            <a:r>
              <a:rPr lang="en-US" altLang="zh-CN" sz="2000" dirty="0" err="1"/>
              <a:t>pcntl_fork</a:t>
            </a:r>
            <a:r>
              <a:rPr lang="zh-CN" altLang="en-US" sz="2000" dirty="0"/>
              <a:t>运行后，父进程退出，子进程并不属于某一个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所控制，父进程已经是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，这时候调用</a:t>
            </a:r>
            <a:r>
              <a:rPr lang="en-US" altLang="zh-CN" sz="2000" dirty="0" err="1"/>
              <a:t>posix_setsid</a:t>
            </a:r>
            <a:r>
              <a:rPr lang="en-US" altLang="zh-CN" sz="2000" dirty="0"/>
              <a:t>,</a:t>
            </a:r>
            <a:r>
              <a:rPr lang="zh-CN" altLang="en-US" sz="2000" dirty="0"/>
              <a:t>这个函数创建新的</a:t>
            </a:r>
            <a:r>
              <a:rPr lang="en-US" altLang="zh-CN" sz="2000" dirty="0"/>
              <a:t>session</a:t>
            </a:r>
            <a:r>
              <a:rPr lang="zh-CN" altLang="en-US" sz="2000" dirty="0"/>
              <a:t>，并把当前进程作为</a:t>
            </a:r>
            <a:r>
              <a:rPr lang="en-US" altLang="zh-CN" sz="2000" dirty="0"/>
              <a:t>session leader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语言中还要进行工作目录切换，关闭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文件描述符，重定向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到</a:t>
            </a:r>
            <a:r>
              <a:rPr lang="en-US" altLang="zh-CN" sz="2000" dirty="0"/>
              <a:t>/dev/null</a:t>
            </a:r>
            <a:r>
              <a:rPr lang="zh-CN" altLang="en-US" sz="2000" dirty="0"/>
              <a:t>，但是在</a:t>
            </a:r>
            <a:r>
              <a:rPr lang="en-US" altLang="zh-CN" sz="2000" dirty="0"/>
              <a:t>PHP</a:t>
            </a:r>
            <a:r>
              <a:rPr lang="zh-CN" altLang="en-US" sz="2000" dirty="0"/>
              <a:t>中可以不做这些操作。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接下来的示例代码并未作错误检测，仅仅是为了表明创建守护进程的过程。并且把工作目录切换到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，在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en-US" altLang="zh-CN" sz="2000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tmp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en-US" altLang="zh-CN" sz="2000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pdaemon.pid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文件中保存了守护进程的</a:t>
            </a:r>
            <a:r>
              <a:rPr lang="en-US" altLang="zh-CN" sz="2000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pid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。</a:t>
            </a:r>
            <a:endParaRPr lang="en-US" altLang="zh-CN" sz="20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在守护进程创建以后，使用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while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循环保持进程一直运行，实际开发当中要进行任务处理。</a:t>
            </a:r>
            <a:endParaRPr lang="en-US" altLang="zh-CN" sz="20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守护进程示例代码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0280E83-76D8-4699-A0DD-61708F4A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9231"/>
            <a:ext cx="9779493" cy="5269018"/>
          </a:xfrm>
        </p:spPr>
      </p:pic>
    </p:spTree>
    <p:extLst>
      <p:ext uri="{BB962C8B-B14F-4D97-AF65-F5344CB8AC3E}">
        <p14:creationId xmlns:p14="http://schemas.microsoft.com/office/powerpoint/2010/main" val="4930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查看守护进程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运行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user,pid,ppid,args</a:t>
            </a:r>
            <a:r>
              <a:rPr lang="en-US" altLang="zh-CN" sz="2000" dirty="0"/>
              <a:t> -e </a:t>
            </a:r>
            <a:r>
              <a:rPr lang="zh-CN" altLang="en-US" sz="2000" dirty="0"/>
              <a:t>查看结果，结果显示会找到类似下面的一行。左边显示是</a:t>
            </a:r>
            <a:r>
              <a:rPr lang="en-US" altLang="zh-CN" sz="2000" dirty="0" err="1"/>
              <a:t>wy</a:t>
            </a:r>
            <a:r>
              <a:rPr lang="zh-CN" altLang="en-US" sz="2000" dirty="0"/>
              <a:t>用户，</a:t>
            </a:r>
            <a:r>
              <a:rPr lang="en-US" altLang="zh-CN" sz="2000" dirty="0"/>
              <a:t>PID</a:t>
            </a:r>
            <a:r>
              <a:rPr lang="zh-CN" altLang="en-US" sz="2000" dirty="0"/>
              <a:t>是</a:t>
            </a:r>
            <a:r>
              <a:rPr lang="en-US" altLang="zh-CN" sz="2000" dirty="0"/>
              <a:t>6415</a:t>
            </a:r>
            <a:r>
              <a:rPr lang="zh-CN" altLang="en-US" sz="2000" dirty="0"/>
              <a:t>，</a:t>
            </a:r>
            <a:r>
              <a:rPr lang="en-US" altLang="zh-CN" sz="2000" dirty="0"/>
              <a:t>PPID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（父进程</a:t>
            </a:r>
            <a:r>
              <a:rPr lang="en-US" altLang="zh-CN" sz="2000" dirty="0"/>
              <a:t>ID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），然后是运行的命令。</a:t>
            </a:r>
            <a:endParaRPr lang="en-US" altLang="zh-CN" sz="2000" dirty="0"/>
          </a:p>
          <a:p>
            <a:r>
              <a:rPr lang="zh-CN" altLang="en-US" sz="2000" dirty="0"/>
              <a:t>如果结果太多，可以筛选：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user,pid,ppid,args</a:t>
            </a:r>
            <a:r>
              <a:rPr lang="en-US" altLang="zh-CN" sz="2000" dirty="0"/>
              <a:t> –e | grep </a:t>
            </a:r>
            <a:r>
              <a:rPr lang="en-US" altLang="zh-CN" sz="2000" dirty="0" err="1"/>
              <a:t>php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FBE34E-9A10-4724-8E54-E73A08A81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87" y="3475608"/>
            <a:ext cx="5570220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232490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PCNTL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扩展和</a:t>
                      </a:r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POSIX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PCNTL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扩展信号处理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守护进程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PCNTL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扩展和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POSIX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扩展基础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PCNTL</a:t>
            </a:r>
            <a:r>
              <a:rPr lang="zh-CN" altLang="en-US" dirty="0"/>
              <a:t>扩展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PCNTL</a:t>
            </a:r>
            <a:r>
              <a:rPr lang="zh-CN" altLang="en-US" sz="2000" dirty="0"/>
              <a:t>是</a:t>
            </a:r>
            <a:r>
              <a:rPr lang="en-US" altLang="zh-CN" sz="2000" dirty="0"/>
              <a:t>PHP</a:t>
            </a:r>
            <a:r>
              <a:rPr lang="zh-CN" altLang="en-US" sz="2000" dirty="0"/>
              <a:t>的进程控制扩展，</a:t>
            </a:r>
            <a:r>
              <a:rPr lang="zh-CN" altLang="en-US" sz="2000" dirty="0">
                <a:solidFill>
                  <a:srgbClr val="C00000"/>
                </a:solidFill>
              </a:rPr>
              <a:t>此扩展只能在</a:t>
            </a:r>
            <a:r>
              <a:rPr lang="en-US" altLang="zh-CN" sz="2000" dirty="0">
                <a:solidFill>
                  <a:srgbClr val="C00000"/>
                </a:solidFill>
              </a:rPr>
              <a:t>Linux/Unix</a:t>
            </a:r>
            <a:r>
              <a:rPr lang="zh-CN" altLang="en-US" sz="2000" dirty="0">
                <a:solidFill>
                  <a:srgbClr val="C00000"/>
                </a:solidFill>
              </a:rPr>
              <a:t>平台上使用</a:t>
            </a:r>
            <a:r>
              <a:rPr lang="zh-CN" altLang="en-US" sz="2000" dirty="0"/>
              <a:t>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上不可用。</a:t>
            </a:r>
            <a:r>
              <a:rPr lang="en-US" altLang="zh-CN" sz="2000" dirty="0"/>
              <a:t>PCNTL</a:t>
            </a:r>
            <a:r>
              <a:rPr lang="zh-CN" altLang="en-US" sz="2000" dirty="0"/>
              <a:t>依赖于</a:t>
            </a:r>
            <a:r>
              <a:rPr lang="en-US" altLang="zh-CN" sz="2000" dirty="0"/>
              <a:t>Unix</a:t>
            </a:r>
            <a:r>
              <a:rPr lang="zh-CN" altLang="en-US" sz="2000" dirty="0"/>
              <a:t>方式的进程创建，信号终端等系统调用。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官方手册：进程控制不能被应用在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服务器环境，当其被用于</a:t>
            </a:r>
            <a:r>
              <a:rPr lang="en-US" altLang="zh-CN" sz="2000" dirty="0"/>
              <a:t>Web</a:t>
            </a:r>
            <a:r>
              <a:rPr lang="zh-CN" altLang="en-US" sz="2000" dirty="0"/>
              <a:t>服务环境时可能会带来意外的结果。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进行多进程处理的场景可用于服务端的一些运维操作。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扩展依赖：</a:t>
            </a:r>
            <a:r>
              <a:rPr lang="en-US" altLang="zh-CN" sz="2000" dirty="0"/>
              <a:t>PCNTL</a:t>
            </a:r>
            <a:r>
              <a:rPr lang="zh-CN" altLang="en-US" sz="2000" dirty="0"/>
              <a:t>不依赖其他扩展，</a:t>
            </a:r>
            <a:r>
              <a:rPr lang="en-US" altLang="zh-CN" sz="2000" dirty="0"/>
              <a:t>PCNTL</a:t>
            </a:r>
            <a:r>
              <a:rPr lang="zh-CN" altLang="en-US" sz="2000" dirty="0"/>
              <a:t>实际上调用了</a:t>
            </a:r>
            <a:r>
              <a:rPr lang="en-US" altLang="zh-CN" sz="2000" dirty="0"/>
              <a:t>Linux/Unix</a:t>
            </a:r>
            <a:r>
              <a:rPr lang="zh-CN" altLang="en-US" sz="2000" dirty="0"/>
              <a:t>提供的系统调用，所以依赖于</a:t>
            </a:r>
            <a:r>
              <a:rPr lang="en-US" altLang="zh-CN" sz="2000" dirty="0"/>
              <a:t>Linux/Unix</a:t>
            </a:r>
            <a:r>
              <a:rPr lang="zh-CN" altLang="en-US" sz="2000" dirty="0"/>
              <a:t>平台。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安装：编译</a:t>
            </a:r>
            <a:r>
              <a:rPr lang="en-US" altLang="zh-CN" sz="2000" dirty="0"/>
              <a:t>PHP</a:t>
            </a:r>
            <a:r>
              <a:rPr lang="zh-CN" altLang="en-US" sz="2000" dirty="0"/>
              <a:t>的时候，</a:t>
            </a:r>
            <a:r>
              <a:rPr lang="en-US" altLang="zh-CN" sz="2000" dirty="0"/>
              <a:t>configure</a:t>
            </a:r>
            <a:r>
              <a:rPr lang="zh-CN" altLang="en-US" sz="2000" dirty="0"/>
              <a:t>配置文件加入参数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pcntl</a:t>
            </a:r>
            <a:r>
              <a:rPr lang="zh-CN" altLang="en-US" sz="2000" dirty="0"/>
              <a:t>，默认是关闭的。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PCNTL</a:t>
            </a:r>
            <a:r>
              <a:rPr lang="zh-CN" altLang="en-US" dirty="0"/>
              <a:t>基本使用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PCNTL</a:t>
            </a:r>
            <a:r>
              <a:rPr lang="zh-CN" altLang="en-US" sz="2000" dirty="0"/>
              <a:t>的简单示例，</a:t>
            </a:r>
            <a:r>
              <a:rPr lang="en-US" altLang="zh-CN" sz="2000" dirty="0"/>
              <a:t>PHP</a:t>
            </a:r>
            <a:r>
              <a:rPr lang="zh-CN" altLang="en-US" sz="2000" dirty="0"/>
              <a:t>把系统调用包装成易于使用的</a:t>
            </a:r>
            <a:r>
              <a:rPr lang="en-US" altLang="zh-CN" sz="2000" dirty="0"/>
              <a:t>PHP</a:t>
            </a:r>
            <a:r>
              <a:rPr lang="zh-CN" altLang="en-US" sz="2000" dirty="0"/>
              <a:t>扩展。</a:t>
            </a:r>
            <a:r>
              <a:rPr lang="en-US" altLang="zh-CN" sz="2000" dirty="0" err="1"/>
              <a:t>pcntl_fork</a:t>
            </a:r>
            <a:r>
              <a:rPr lang="zh-CN" altLang="en-US" sz="2000" dirty="0"/>
              <a:t>函数创建一个子进程，成功则在父进程返回子进程的</a:t>
            </a:r>
            <a:r>
              <a:rPr lang="en-US" altLang="zh-CN" sz="2000" dirty="0"/>
              <a:t>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，失败则返回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。由于父进程和子进程不同的返回值，可以通过判断返回值让父进程和子进程执行不同的代码。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40D004-B548-4B4E-AFDC-761204C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59" y="2610959"/>
            <a:ext cx="9013877" cy="38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pcntl_waitpid</a:t>
            </a:r>
            <a:r>
              <a:rPr lang="zh-CN" altLang="en-US" sz="2000" dirty="0"/>
              <a:t>挂起当前进程，直到指定的</a:t>
            </a:r>
            <a:r>
              <a:rPr lang="en-US" altLang="zh-CN" sz="2000" dirty="0"/>
              <a:t>$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进程退出或是被中断。</a:t>
            </a:r>
            <a:endParaRPr lang="en-US" altLang="zh-CN" sz="2000" dirty="0"/>
          </a:p>
          <a:p>
            <a:r>
              <a:rPr lang="en-US" altLang="zh-CN" sz="2000" dirty="0" err="1"/>
              <a:t>pcntl_waitpid</a:t>
            </a:r>
            <a:r>
              <a:rPr lang="zh-CN" altLang="en-US" sz="2000" dirty="0"/>
              <a:t>接受三个参数，第一个参数是指定的进程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：</a:t>
            </a:r>
            <a:r>
              <a:rPr lang="en-US" altLang="zh-CN" sz="2000" dirty="0"/>
              <a:t>$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，第二个参数是引用传递一个整型变量保存进程退出状态码。第三个参数</a:t>
            </a:r>
            <a:r>
              <a:rPr lang="en-US" altLang="zh-CN" sz="2000" dirty="0"/>
              <a:t>$options</a:t>
            </a:r>
            <a:r>
              <a:rPr lang="zh-CN" altLang="en-US" sz="2000" dirty="0"/>
              <a:t>在提供</a:t>
            </a:r>
            <a:r>
              <a:rPr lang="en-US" altLang="zh-CN" sz="2000" dirty="0"/>
              <a:t>wait3</a:t>
            </a:r>
            <a:r>
              <a:rPr lang="zh-CN" altLang="en-US" sz="2000" dirty="0"/>
              <a:t>系统调用的平台上才有效。</a:t>
            </a:r>
            <a:r>
              <a:rPr lang="en-US" altLang="zh-CN" sz="2000" dirty="0"/>
              <a:t>$options</a:t>
            </a:r>
            <a:r>
              <a:rPr lang="zh-CN" altLang="en-US" sz="2000" dirty="0"/>
              <a:t>可以是</a:t>
            </a:r>
            <a:r>
              <a:rPr lang="en-US" altLang="zh-CN" sz="2000" dirty="0"/>
              <a:t>0</a:t>
            </a:r>
            <a:r>
              <a:rPr lang="zh-CN" altLang="en-US" sz="2000" dirty="0"/>
              <a:t>，或者是：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使用方法：</a:t>
            </a:r>
            <a:r>
              <a:rPr lang="en-US" altLang="zh-CN" sz="2000" dirty="0" err="1"/>
              <a:t>pcntl_waitpid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$status);</a:t>
            </a:r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3C56B7-DEAE-4E7F-9B86-7F8278B8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14768"/>
              </p:ext>
            </p:extLst>
          </p:nvPr>
        </p:nvGraphicFramePr>
        <p:xfrm>
          <a:off x="1404151" y="3338004"/>
          <a:ext cx="9081858" cy="985422"/>
        </p:xfrm>
        <a:graphic>
          <a:graphicData uri="http://schemas.openxmlformats.org/drawingml/2006/table">
            <a:tbl>
              <a:tblPr/>
              <a:tblGrid>
                <a:gridCol w="4540929">
                  <a:extLst>
                    <a:ext uri="{9D8B030D-6E8A-4147-A177-3AD203B41FA5}">
                      <a16:colId xmlns:a16="http://schemas.microsoft.com/office/drawing/2014/main" val="435944470"/>
                    </a:ext>
                  </a:extLst>
                </a:gridCol>
                <a:gridCol w="4540929">
                  <a:extLst>
                    <a:ext uri="{9D8B030D-6E8A-4147-A177-3AD203B41FA5}">
                      <a16:colId xmlns:a16="http://schemas.microsoft.com/office/drawing/2014/main" val="1918962670"/>
                    </a:ext>
                  </a:extLst>
                </a:gridCol>
              </a:tblGrid>
              <a:tr h="451342">
                <a:tc>
                  <a:txBody>
                    <a:bodyPr/>
                    <a:lstStyle/>
                    <a:p>
                      <a:r>
                        <a:rPr lang="en-US" sz="1600" i="1" dirty="0"/>
                        <a:t>WNOHANG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如果没有子进程退出立刻返回。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502259"/>
                  </a:ext>
                </a:extLst>
              </a:tr>
              <a:tr h="534080">
                <a:tc>
                  <a:txBody>
                    <a:bodyPr/>
                    <a:lstStyle/>
                    <a:p>
                      <a:r>
                        <a:rPr lang="en-US" sz="1600" i="1" dirty="0"/>
                        <a:t>WUNTRACED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子进程已经退出并且其状态未报告时返回。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91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POSIX</a:t>
            </a:r>
            <a:r>
              <a:rPr lang="zh-CN" altLang="en-US" dirty="0"/>
              <a:t>扩展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POSIX</a:t>
            </a:r>
            <a:r>
              <a:rPr lang="zh-CN" altLang="en-US" sz="2000" dirty="0"/>
              <a:t>扩展是对实现</a:t>
            </a:r>
            <a:r>
              <a:rPr lang="en-US" altLang="zh-CN" sz="2000" dirty="0"/>
              <a:t>POSIX</a:t>
            </a:r>
            <a:r>
              <a:rPr lang="zh-CN" altLang="en-US" sz="2000" dirty="0"/>
              <a:t>标准的系统调用接口的封装，此扩展只能在</a:t>
            </a:r>
            <a:r>
              <a:rPr lang="en-US" altLang="zh-CN" sz="2000" dirty="0"/>
              <a:t>Linux/Unix</a:t>
            </a:r>
            <a:r>
              <a:rPr lang="zh-CN" altLang="en-US" sz="2000" dirty="0"/>
              <a:t>平台上使用，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上不可用。</a:t>
            </a:r>
            <a:endParaRPr lang="en-US" altLang="zh-CN" sz="2000" dirty="0"/>
          </a:p>
          <a:p>
            <a:r>
              <a:rPr lang="zh-CN" altLang="en-US" sz="2000" dirty="0"/>
              <a:t>扩展依赖：</a:t>
            </a:r>
            <a:r>
              <a:rPr lang="en-US" altLang="zh-CN" sz="2000" dirty="0"/>
              <a:t>POSIX</a:t>
            </a:r>
            <a:r>
              <a:rPr lang="zh-CN" altLang="en-US" sz="2000" dirty="0"/>
              <a:t>扩展不依赖其他扩展。</a:t>
            </a:r>
            <a:endParaRPr lang="en-US" altLang="zh-CN" sz="2000" dirty="0"/>
          </a:p>
          <a:p>
            <a:r>
              <a:rPr lang="zh-CN" altLang="en-US" sz="2000" dirty="0"/>
              <a:t>安装：编译</a:t>
            </a:r>
            <a:r>
              <a:rPr lang="en-US" altLang="zh-CN" sz="2000" dirty="0"/>
              <a:t>PHP</a:t>
            </a:r>
            <a:r>
              <a:rPr lang="zh-CN" altLang="en-US" sz="2000" dirty="0"/>
              <a:t>的时候，默认开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posix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POSIX</a:t>
            </a:r>
            <a:r>
              <a:rPr lang="zh-CN" altLang="en-US" sz="2000" dirty="0"/>
              <a:t>扩展函数概览：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posix_getpid</a:t>
            </a:r>
            <a:r>
              <a:rPr lang="en-US" altLang="zh-CN" sz="1800" dirty="0"/>
              <a:t>          </a:t>
            </a:r>
            <a:r>
              <a:rPr lang="zh-CN" altLang="en-US" sz="1800" dirty="0"/>
              <a:t>：获取当前进程的进程</a:t>
            </a:r>
            <a:r>
              <a:rPr lang="en-US" altLang="zh-CN" sz="1800" dirty="0"/>
              <a:t>ID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posix_getppid</a:t>
            </a:r>
            <a:r>
              <a:rPr lang="en-US" altLang="zh-CN" sz="1800" dirty="0"/>
              <a:t>        </a:t>
            </a:r>
            <a:r>
              <a:rPr lang="zh-CN" altLang="en-US" sz="1800" dirty="0"/>
              <a:t>：获取当前进程的父进程的进程</a:t>
            </a:r>
            <a:r>
              <a:rPr lang="en-US" altLang="zh-CN" sz="1800" dirty="0"/>
              <a:t>ID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posix_getcwd</a:t>
            </a:r>
            <a:r>
              <a:rPr lang="en-US" altLang="zh-CN" sz="1800" dirty="0"/>
              <a:t>         </a:t>
            </a:r>
            <a:r>
              <a:rPr lang="zh-CN" altLang="en-US" sz="1800" dirty="0"/>
              <a:t>：返回当前进程的工作目录。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posix_kill</a:t>
            </a:r>
            <a:r>
              <a:rPr lang="en-US" altLang="zh-CN" sz="1800" dirty="0"/>
              <a:t>                </a:t>
            </a:r>
            <a:r>
              <a:rPr lang="zh-CN" altLang="en-US" sz="1800" dirty="0"/>
              <a:t>：向一个进程发送信号。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posix_setsid</a:t>
            </a:r>
            <a:r>
              <a:rPr lang="en-US" altLang="zh-CN" sz="1800" dirty="0"/>
              <a:t>           </a:t>
            </a:r>
            <a:r>
              <a:rPr lang="zh-CN" altLang="en-US" sz="1800" dirty="0"/>
              <a:t>：给当前进程分配一个</a:t>
            </a:r>
            <a:r>
              <a:rPr lang="en-US" altLang="zh-CN" sz="1800" dirty="0"/>
              <a:t>session leader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posix_uname</a:t>
            </a:r>
            <a:r>
              <a:rPr lang="en-US" altLang="zh-CN" sz="1800" dirty="0"/>
              <a:t>         </a:t>
            </a:r>
            <a:r>
              <a:rPr lang="zh-CN" altLang="en-US" sz="1800" dirty="0"/>
              <a:t>：获取系统名称。</a:t>
            </a:r>
            <a:endParaRPr lang="en-US" altLang="zh-CN" sz="1800" dirty="0"/>
          </a:p>
          <a:p>
            <a:pPr lvl="1"/>
            <a:r>
              <a:rPr lang="en-US" altLang="zh-CN" sz="1800" dirty="0"/>
              <a:t>······</a:t>
            </a:r>
            <a:endParaRPr lang="en-US" altLang="zh-CN" sz="2000" dirty="0"/>
          </a:p>
          <a:p>
            <a:r>
              <a:rPr lang="en-US" altLang="zh-CN" sz="2000" dirty="0"/>
              <a:t>PCNTL</a:t>
            </a:r>
            <a:r>
              <a:rPr lang="zh-CN" altLang="en-US" sz="2000" dirty="0"/>
              <a:t>扩展和</a:t>
            </a:r>
            <a:r>
              <a:rPr lang="en-US" altLang="zh-CN" sz="2000" dirty="0"/>
              <a:t>POSIX</a:t>
            </a:r>
            <a:r>
              <a:rPr lang="zh-CN" altLang="en-US" sz="2000" dirty="0"/>
              <a:t>扩展往往要配合使用。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072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POSIX</a:t>
            </a:r>
            <a:r>
              <a:rPr lang="zh-CN" altLang="en-US" dirty="0"/>
              <a:t>扩展使用示例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由于多数函数都比较简单，这里同时编写多个函数的示例。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F6AF5E-BA12-46C1-BD5A-73FF38530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64080"/>
            <a:ext cx="10515600" cy="31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1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PCNTL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扩展信号处理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3170</TotalTime>
  <Words>1492</Words>
  <Application>Microsoft Office PowerPoint</Application>
  <PresentationFormat>宽屏</PresentationFormat>
  <Paragraphs>147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PCNTL扩展</vt:lpstr>
      <vt:lpstr>PCNTL基本使用</vt:lpstr>
      <vt:lpstr>等待子进程退出</vt:lpstr>
      <vt:lpstr>POSIX扩展</vt:lpstr>
      <vt:lpstr>POSIX扩展使用示例</vt:lpstr>
      <vt:lpstr>2</vt:lpstr>
      <vt:lpstr>信号</vt:lpstr>
      <vt:lpstr>Linux上的信号与PCNTL的信号</vt:lpstr>
      <vt:lpstr>注册信号处理函数</vt:lpstr>
      <vt:lpstr>完整的示例</vt:lpstr>
      <vt:lpstr>信号处理注意的问题</vt:lpstr>
      <vt:lpstr>3</vt:lpstr>
      <vt:lpstr>守护进程</vt:lpstr>
      <vt:lpstr>使用PCNTL创建守护进程的过程</vt:lpstr>
      <vt:lpstr>守护进程示例代码</vt:lpstr>
      <vt:lpstr>查看守护进程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308</cp:revision>
  <dcterms:created xsi:type="dcterms:W3CDTF">2017-12-10T11:51:32Z</dcterms:created>
  <dcterms:modified xsi:type="dcterms:W3CDTF">2018-02-28T15:00:15Z</dcterms:modified>
</cp:coreProperties>
</file>