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0" r:id="rId11"/>
    <p:sldId id="289" r:id="rId12"/>
    <p:sldId id="294" r:id="rId13"/>
    <p:sldId id="286" r:id="rId14"/>
    <p:sldId id="261" r:id="rId15"/>
    <p:sldId id="278" r:id="rId16"/>
    <p:sldId id="279" r:id="rId17"/>
    <p:sldId id="282" r:id="rId18"/>
    <p:sldId id="262" r:id="rId19"/>
    <p:sldId id="280" r:id="rId20"/>
    <p:sldId id="281" r:id="rId21"/>
    <p:sldId id="295" r:id="rId22"/>
    <p:sldId id="29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第七讲 消息</a:t>
            </a:r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发送方代码：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(1234);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=0;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msg_send</a:t>
            </a:r>
            <a:r>
              <a:rPr lang="en-US" altLang="zh-CN" sz="2000" dirty="0"/>
              <a:t>($mq,1,mt_rand(100,1000),true,true,$</a:t>
            </a:r>
            <a:r>
              <a:rPr lang="en-US" altLang="zh-CN" sz="2000" dirty="0" err="1"/>
              <a:t>msg_err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接收消息代码：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mq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msg_get_queue</a:t>
            </a:r>
            <a:r>
              <a:rPr lang="en-US" altLang="zh-CN" sz="1800" dirty="0"/>
              <a:t>(1234);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 = ‘’;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msgtype</a:t>
            </a:r>
            <a:r>
              <a:rPr lang="en-US" altLang="zh-CN" sz="1800" dirty="0"/>
              <a:t>=0;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 = 0;</a:t>
            </a:r>
            <a:br>
              <a:rPr lang="en-US" altLang="zh-CN" sz="1800" dirty="0"/>
            </a:br>
            <a:r>
              <a:rPr lang="en-US" altLang="zh-CN" sz="1800" dirty="0"/>
              <a:t>$count = 1;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while (true) {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usleep</a:t>
            </a:r>
            <a:r>
              <a:rPr lang="en-US" altLang="zh-CN" sz="1800" dirty="0"/>
              <a:t>(10000); //</a:t>
            </a:r>
            <a:r>
              <a:rPr lang="zh-CN" altLang="en-US" sz="1800" dirty="0"/>
              <a:t>延迟</a:t>
            </a:r>
            <a:r>
              <a:rPr lang="en-US" altLang="zh-CN" sz="1800" dirty="0"/>
              <a:t>10ms</a:t>
            </a:r>
            <a:r>
              <a:rPr lang="zh-CN" altLang="en-US" sz="1800" dirty="0"/>
              <a:t>，实际并不需要，接收数据未到会阻塞。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msg_receive</a:t>
            </a:r>
            <a:r>
              <a:rPr lang="en-US" altLang="zh-CN" sz="1800" dirty="0"/>
              <a:t>($mq,0,$msgtype,100,$msg,true,0,$errcode);</a:t>
            </a:r>
            <a:br>
              <a:rPr lang="en-US" altLang="zh-CN" sz="1800" dirty="0"/>
            </a:br>
            <a:r>
              <a:rPr lang="en-US" altLang="zh-CN" sz="1800" dirty="0"/>
              <a:t>    if (!$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echo "Received message($count): ",$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else {</a:t>
            </a:r>
            <a:br>
              <a:rPr lang="en-US" altLang="zh-CN" sz="1800" dirty="0"/>
            </a:br>
            <a:r>
              <a:rPr lang="en-US" altLang="zh-CN" sz="1800" dirty="0"/>
              <a:t>        echo "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:",$</a:t>
            </a:r>
            <a:r>
              <a:rPr lang="en-US" altLang="zh-CN" sz="1800" dirty="0" err="1"/>
              <a:t>errcode</a:t>
            </a:r>
            <a:r>
              <a:rPr lang="en-US" altLang="zh-CN" sz="1800" dirty="0"/>
              <a:t>,"\n";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  <a:br>
              <a:rPr lang="en-US" altLang="zh-CN" sz="1800" dirty="0"/>
            </a:br>
            <a:r>
              <a:rPr lang="en-US" altLang="zh-CN" sz="1800" dirty="0"/>
              <a:t>    $count += 1;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多个接收者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多个进程监听同一个消息队列，发布者发布消息时，消息会被多个接收者读取。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一个接收者获取消息后，此消息便不存在，其他接收者获取的是后续的消息。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实际场景中根据需要来确定需要多少个进程监听，不同的业务使用不同的队列。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 err="1"/>
              <a:t>Redis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是一个开源（</a:t>
            </a:r>
            <a:r>
              <a:rPr lang="en-US" altLang="zh-CN" sz="2000" dirty="0"/>
              <a:t>BSD</a:t>
            </a:r>
            <a:r>
              <a:rPr lang="zh-CN" altLang="en-US" sz="2000" dirty="0"/>
              <a:t>许可）的，内存中的数据结构存储系统，它可以用作数据库、缓存和消息中间件。使用</a:t>
            </a:r>
            <a:r>
              <a:rPr lang="en-US" altLang="zh-CN" sz="2000" dirty="0"/>
              <a:t>ANSI 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它支持多种类型的数据结构，如 字符串（</a:t>
            </a:r>
            <a:r>
              <a:rPr lang="en-US" altLang="zh-CN" sz="2000" dirty="0"/>
              <a:t>strings</a:t>
            </a:r>
            <a:r>
              <a:rPr lang="zh-CN" altLang="en-US" sz="2000" dirty="0"/>
              <a:t>）， 散列（</a:t>
            </a:r>
            <a:r>
              <a:rPr lang="en-US" altLang="zh-CN" sz="2000" dirty="0"/>
              <a:t>hashes</a:t>
            </a:r>
            <a:r>
              <a:rPr lang="zh-CN" altLang="en-US" sz="2000" dirty="0"/>
              <a:t>）， 列表（</a:t>
            </a:r>
            <a:r>
              <a:rPr lang="en-US" altLang="zh-CN" sz="2000" dirty="0"/>
              <a:t>lists</a:t>
            </a:r>
            <a:r>
              <a:rPr lang="zh-CN" altLang="en-US" sz="2000" dirty="0"/>
              <a:t>）等。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官方不支持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,</a:t>
            </a:r>
            <a:r>
              <a:rPr lang="zh-CN" altLang="en-US" sz="2000" dirty="0"/>
              <a:t>但微软开发和维护着支持</a:t>
            </a:r>
            <a:r>
              <a:rPr lang="en-US" altLang="zh-CN" sz="2000" dirty="0"/>
              <a:t>win-64 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r>
              <a:rPr lang="zh-CN" altLang="en-US" sz="2000" dirty="0"/>
              <a:t>应用场景：</a:t>
            </a:r>
            <a:endParaRPr lang="en-US" altLang="zh-CN" sz="2000" dirty="0"/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作为一个高效的网络的缓存数据功能使用。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使用发布</a:t>
            </a:r>
            <a:r>
              <a:rPr lang="en-US" altLang="zh-CN" sz="1800" dirty="0"/>
              <a:t>/</a:t>
            </a:r>
            <a:r>
              <a:rPr lang="zh-CN" altLang="en-US" sz="1800" dirty="0"/>
              <a:t>订阅功能用作消息队列。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提供了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扩展用于连接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服务进行操作。从</a:t>
            </a:r>
            <a:r>
              <a:rPr lang="en-US" altLang="zh-CN" sz="2000" dirty="0">
                <a:hlinkClick r:id="rId2"/>
              </a:rPr>
              <a:t>http://pecl.php.net/package/redis</a:t>
            </a:r>
            <a:r>
              <a:rPr lang="zh-CN" altLang="en-US" sz="2000" dirty="0"/>
              <a:t>可以下载最新版的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安装过程使用之前讲到的编译安装：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./configure  --with-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-config=PHP_INSTALL_DIR/bin/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-config</a:t>
            </a:r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 make  install</a:t>
            </a:r>
          </a:p>
          <a:p>
            <a:r>
              <a:rPr lang="zh-CN" altLang="en-US" sz="2000" dirty="0"/>
              <a:t>也可以使用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redis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安装完成后要配置</a:t>
            </a:r>
            <a:r>
              <a:rPr lang="en-US" altLang="zh-CN" sz="2000" dirty="0"/>
              <a:t>php.ini</a:t>
            </a:r>
            <a:r>
              <a:rPr lang="zh-CN" altLang="en-US" sz="2000" dirty="0"/>
              <a:t>启用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扩展，并重启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服务：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</a:p>
          <a:p>
            <a:r>
              <a:rPr lang="zh-CN" altLang="en-US" sz="2000" dirty="0"/>
              <a:t>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会自动安装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-tools</a:t>
            </a:r>
            <a:r>
              <a:rPr lang="zh-CN" altLang="en-US" sz="2000" dirty="0"/>
              <a:t>，安装后有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用于连接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6379</a:t>
            </a:r>
            <a:r>
              <a:rPr lang="zh-CN" altLang="en-US" sz="2000" dirty="0"/>
              <a:t>端口。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直接就会连接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-server</a:t>
            </a:r>
            <a:r>
              <a:rPr lang="zh-CN" altLang="en-US" sz="2000" dirty="0"/>
              <a:t>，不需要参数。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VALUE ]</a:t>
            </a:r>
            <a:r>
              <a:rPr lang="zh-CN" altLang="en-US" sz="1800" dirty="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弹出最近压入的元素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获取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扩展支持的调用方法：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rd_calls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get_class_methods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foreach ($</a:t>
            </a:r>
            <a:r>
              <a:rPr lang="en-US" altLang="zh-CN" sz="1800" dirty="0" err="1"/>
              <a:t>rd_calls</a:t>
            </a:r>
            <a:r>
              <a:rPr lang="en-US" altLang="zh-CN" sz="1800" dirty="0"/>
              <a:t> as $call) {</a:t>
            </a:r>
            <a:br>
              <a:rPr lang="en-US" altLang="zh-CN" sz="1800" dirty="0"/>
            </a:br>
            <a:r>
              <a:rPr lang="en-US" altLang="zh-CN" sz="1800" dirty="0"/>
              <a:t>    echo $call . "\n";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方法名称都是和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对应的命令，参数顺序一般都符合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命令的逻辑，个别命令在使用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扩展的时候有所不同。</a:t>
            </a:r>
            <a:endParaRPr lang="en-US" altLang="zh-CN" sz="20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r>
              <a:rPr lang="zh-CN" altLang="en-US" dirty="0"/>
              <a:t>添加数据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en-US" sz="1800" dirty="0"/>
              <a:t>连接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并添加一条数据：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-&gt;append('test','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’);</a:t>
            </a:r>
            <a:br>
              <a:rPr lang="en-US" altLang="zh-CN" sz="1800" dirty="0"/>
            </a:b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Redis</a:t>
            </a:r>
            <a:r>
              <a:rPr lang="zh-CN" altLang="en-US" sz="1800" dirty="0"/>
              <a:t>支持发布订阅模式。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客户端运行</a:t>
            </a:r>
            <a:r>
              <a:rPr lang="en-US" altLang="zh-CN" sz="1800" dirty="0" err="1"/>
              <a:t>subcribe</a:t>
            </a:r>
            <a:r>
              <a:rPr lang="en-US" altLang="zh-CN" sz="1800" dirty="0"/>
              <a:t> [ CHANNEL1 ] [ CHANNEL2 ]···</a:t>
            </a:r>
            <a:r>
              <a:rPr lang="zh-CN" altLang="en-US" sz="1800" dirty="0"/>
              <a:t>订阅给指定频道的信息。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一旦客户端进入订阅状态，客户端就只可接受订阅相关的命令</a:t>
            </a:r>
          </a:p>
          <a:p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publish [ CHANNEL ] [ DATA ] </a:t>
            </a:r>
            <a:r>
              <a:rPr lang="zh-CN" altLang="en-US" sz="1800" dirty="0"/>
              <a:t>向指定频道发布数据。</a:t>
            </a:r>
            <a:endParaRPr lang="en-US" altLang="zh-CN" sz="1800" dirty="0"/>
          </a:p>
          <a:p>
            <a:r>
              <a:rPr lang="zh-CN" altLang="en-US" sz="1800" dirty="0"/>
              <a:t>示例：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客户端</a:t>
            </a:r>
            <a:r>
              <a:rPr lang="en-US" altLang="zh-CN" sz="1800" dirty="0"/>
              <a:t>1</a:t>
            </a:r>
            <a:r>
              <a:rPr lang="zh-CN" altLang="en-US" sz="1800" dirty="0"/>
              <a:t>运行：</a:t>
            </a:r>
            <a:r>
              <a:rPr lang="en-US" altLang="zh-CN" sz="1800" dirty="0"/>
              <a:t>subscribe  chan1  chan2</a:t>
            </a:r>
          </a:p>
          <a:p>
            <a:pPr marL="457200" lvl="1" indent="0">
              <a:buNone/>
            </a:pPr>
            <a:r>
              <a:rPr lang="zh-CN" altLang="en-US" sz="1800" dirty="0"/>
              <a:t>客户端</a:t>
            </a:r>
            <a:r>
              <a:rPr lang="en-US" altLang="zh-CN" sz="1800" dirty="0"/>
              <a:t>2</a:t>
            </a:r>
            <a:r>
              <a:rPr lang="zh-CN" altLang="en-US" sz="1800" dirty="0"/>
              <a:t>运行：</a:t>
            </a:r>
            <a:r>
              <a:rPr lang="en-US" altLang="zh-CN" sz="1800" dirty="0"/>
              <a:t>publish  chan1  ‘hello 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’    ;   publish  chan2  ‘hello 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’</a:t>
            </a:r>
          </a:p>
          <a:p>
            <a:pPr marL="457200" lvl="1" indent="0">
              <a:buNone/>
            </a:pPr>
            <a:endParaRPr lang="zh-CN" altLang="en-US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7636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-&gt;publish</a:t>
            </a:r>
            <a:r>
              <a:rPr lang="zh-CN" altLang="en-US" sz="2000" dirty="0"/>
              <a:t>方法，并使用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-cli</a:t>
            </a:r>
            <a:r>
              <a:rPr lang="zh-CN" altLang="en-US" sz="2000" dirty="0"/>
              <a:t>订阅频道获取数据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 = new 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-&gt;connect('127.0.0.1',6379);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for ($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&lt;10;$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 {</a:t>
            </a:r>
            <a:br>
              <a:rPr lang="en-US" altLang="zh-CN" sz="1800" dirty="0"/>
            </a:br>
            <a:r>
              <a:rPr lang="en-US" altLang="zh-CN" sz="1800" dirty="0"/>
              <a:t>    $</a:t>
            </a:r>
            <a:r>
              <a:rPr lang="en-US" altLang="zh-CN" sz="1800" dirty="0" err="1"/>
              <a:t>rd</a:t>
            </a:r>
            <a:r>
              <a:rPr lang="en-US" altLang="zh-CN" sz="1800" dirty="0"/>
              <a:t>-&gt;publish('redis_test',</a:t>
            </a:r>
            <a:r>
              <a:rPr lang="en-US" altLang="zh-CN" sz="1800" dirty="0" err="1"/>
              <a:t>mt_rand</a:t>
            </a:r>
            <a:r>
              <a:rPr lang="en-US" altLang="zh-CN" sz="1800" dirty="0"/>
              <a:t>(1000,10000));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方法，并编写客户端发布消息，查看运行结果。</a:t>
            </a:r>
            <a:endParaRPr lang="en-US" altLang="zh-CN" sz="2000" dirty="0"/>
          </a:p>
          <a:p>
            <a:r>
              <a:rPr lang="zh-CN" altLang="en-US" sz="2000" dirty="0"/>
              <a:t>订阅代码示例：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900" dirty="0"/>
              <a:t>function 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($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, $</a:t>
            </a:r>
            <a:r>
              <a:rPr lang="en-US" altLang="zh-CN" sz="1900" dirty="0" err="1"/>
              <a:t>chan</a:t>
            </a:r>
            <a:r>
              <a:rPr lang="en-US" altLang="zh-CN" sz="1900" dirty="0"/>
              <a:t>,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)</a:t>
            </a:r>
            <a:br>
              <a:rPr lang="en-US" altLang="zh-CN" sz="1900" dirty="0"/>
            </a:br>
            <a:r>
              <a:rPr lang="en-US" altLang="zh-CN" sz="1900" dirty="0"/>
              <a:t>{</a:t>
            </a:r>
            <a:br>
              <a:rPr lang="en-US" altLang="zh-CN" sz="1900" dirty="0"/>
            </a:br>
            <a:r>
              <a:rPr lang="en-US" altLang="zh-CN" sz="1900" dirty="0"/>
              <a:t>    switch ($</a:t>
            </a:r>
            <a:r>
              <a:rPr lang="en-US" altLang="zh-CN" sz="1900" dirty="0" err="1"/>
              <a:t>chan</a:t>
            </a:r>
            <a:r>
              <a:rPr lang="en-US" altLang="zh-CN" sz="1900" dirty="0"/>
              <a:t>)  {</a:t>
            </a:r>
            <a:br>
              <a:rPr lang="en-US" altLang="zh-CN" sz="1900" dirty="0"/>
            </a:br>
            <a:r>
              <a:rPr lang="en-US" altLang="zh-CN" sz="1900" dirty="0"/>
              <a:t>        case 'chan1':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"chan1: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case 'chan2':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"chan2: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case 'chan3':</a:t>
            </a:r>
            <a:br>
              <a:rPr lang="en-US" altLang="zh-CN" sz="1900" dirty="0"/>
            </a:br>
            <a:r>
              <a:rPr lang="en-US" altLang="zh-CN" sz="1900" dirty="0"/>
              <a:t>            echo "chan3: $</a:t>
            </a:r>
            <a:r>
              <a:rPr lang="en-US" altLang="zh-CN" sz="1900" dirty="0" err="1"/>
              <a:t>msg</a:t>
            </a:r>
            <a:r>
              <a:rPr lang="en-US" altLang="zh-CN" sz="1900" dirty="0"/>
              <a:t>\n";</a:t>
            </a:r>
            <a:br>
              <a:rPr lang="en-US" altLang="zh-CN" sz="1900" dirty="0"/>
            </a:br>
            <a:r>
              <a:rPr lang="en-US" altLang="zh-CN" sz="1900" dirty="0"/>
              <a:t>            break;</a:t>
            </a:r>
            <a:br>
              <a:rPr lang="en-US" altLang="zh-CN" sz="1900" dirty="0"/>
            </a:br>
            <a:r>
              <a:rPr lang="en-US" altLang="zh-CN" sz="1900" dirty="0"/>
              <a:t>        default:;</a:t>
            </a:r>
            <a:br>
              <a:rPr lang="en-US" altLang="zh-CN" sz="1900" dirty="0"/>
            </a:br>
            <a:r>
              <a:rPr lang="en-US" altLang="zh-CN" sz="1900" dirty="0"/>
              <a:t>    }</a:t>
            </a:r>
            <a:br>
              <a:rPr lang="en-US" altLang="zh-CN" sz="1900" dirty="0"/>
            </a:br>
            <a:r>
              <a:rPr lang="en-US" altLang="zh-CN" sz="1900" dirty="0"/>
              <a:t>}</a:t>
            </a:r>
            <a:br>
              <a:rPr lang="en-US" altLang="zh-CN" sz="1900" dirty="0"/>
            </a:b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 = new 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();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-&gt;connect('127.0.0.1',6379);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-&gt;subscribe(['chan1','chan2','chan3'], '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');</a:t>
            </a:r>
            <a:br>
              <a:rPr lang="en-US" altLang="zh-CN" sz="1800" dirty="0"/>
            </a:b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SUBSCRIBE</a:t>
            </a:r>
            <a:r>
              <a:rPr lang="zh-CN" altLang="en-US" dirty="0"/>
              <a:t>超时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方法，如果没有数据到达，默认会</a:t>
            </a:r>
            <a:r>
              <a:rPr lang="en-US" altLang="zh-CN" sz="2000" dirty="0"/>
              <a:t>60s</a:t>
            </a:r>
            <a:r>
              <a:rPr lang="zh-CN" altLang="en-US" sz="2000" dirty="0"/>
              <a:t>超时。如果需要长期运行则需要进行超时设置。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457200" lvl="1" indent="0">
              <a:buNone/>
            </a:pP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 = new 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();</a:t>
            </a: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pconnect</a:t>
            </a:r>
            <a:r>
              <a:rPr lang="en-US" altLang="zh-CN" sz="1900" dirty="0"/>
              <a:t>(‘127.0.0.1’,6379);  </a:t>
            </a:r>
          </a:p>
          <a:p>
            <a:pPr marL="457200" lvl="1" indent="0">
              <a:buNone/>
            </a:pPr>
            <a:endParaRPr lang="en-US" altLang="zh-CN" sz="1900" dirty="0"/>
          </a:p>
          <a:p>
            <a:pPr marL="457200" lvl="1" indent="0">
              <a:buNone/>
            </a:pP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setOption</a:t>
            </a:r>
            <a:r>
              <a:rPr lang="en-US" altLang="zh-CN" sz="1900" dirty="0"/>
              <a:t>(</a:t>
            </a:r>
            <a:r>
              <a:rPr lang="en-US" altLang="zh-CN" sz="1900" dirty="0" err="1"/>
              <a:t>Redis</a:t>
            </a:r>
            <a:r>
              <a:rPr lang="en-US" altLang="zh-CN" sz="1900" dirty="0"/>
              <a:t>::OPT_READ_TIMEOUT, -1); //</a:t>
            </a:r>
            <a:r>
              <a:rPr lang="zh-CN" altLang="en-US" sz="1900"/>
              <a:t>超时设置</a:t>
            </a:r>
            <a:endParaRPr lang="en-US" altLang="zh-CN" sz="1900" dirty="0"/>
          </a:p>
          <a:p>
            <a:pPr marL="457200" lvl="1" indent="0">
              <a:buNone/>
            </a:pPr>
            <a:br>
              <a:rPr lang="en-US" altLang="zh-CN" sz="1900" dirty="0"/>
            </a:br>
            <a:r>
              <a:rPr lang="en-US" altLang="zh-CN" sz="1900" dirty="0"/>
              <a:t>$</a:t>
            </a:r>
            <a:r>
              <a:rPr lang="en-US" altLang="zh-CN" sz="1900" dirty="0" err="1"/>
              <a:t>rd</a:t>
            </a:r>
            <a:r>
              <a:rPr lang="en-US" altLang="zh-CN" sz="1900" dirty="0"/>
              <a:t>-&gt;subscribe(['chan1','chan2','chan3'], '</a:t>
            </a:r>
            <a:r>
              <a:rPr lang="en-US" altLang="zh-CN" sz="1900" dirty="0" err="1"/>
              <a:t>sub_handle</a:t>
            </a:r>
            <a:r>
              <a:rPr lang="en-US" altLang="zh-CN" sz="1900" dirty="0"/>
              <a:t>');</a:t>
            </a:r>
            <a:br>
              <a:rPr lang="en-US" altLang="zh-CN" sz="1800" dirty="0"/>
            </a:b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23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消息队列在计算机系统上是进程间通信的方式。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消息队列先进先出，数据被读取后，便不再保存。继续读取是下一条信息。</a:t>
            </a:r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用户论坛</a:t>
            </a:r>
            <a:r>
              <a:rPr lang="en-US" altLang="zh-CN" sz="2000" dirty="0"/>
              <a:t>/</a:t>
            </a:r>
            <a:r>
              <a:rPr lang="zh-CN" altLang="en-US" sz="2000" dirty="0"/>
              <a:t>微博发帖，同步操作的方式就是获取数据，进行合法</a:t>
            </a:r>
            <a:r>
              <a:rPr lang="zh-CN" altLang="en-US" sz="2000"/>
              <a:t>检测，还要涉及到数据库写入操作，然后推</a:t>
            </a:r>
            <a:r>
              <a:rPr lang="zh-CN" altLang="en-US" sz="2000" dirty="0"/>
              <a:t>送到客户端显示。存在的问题是：同步的方式整个过程完成后才返回结果，这个过程要和数据库通信，在高并发情况下直接导致服务系统崩溃。</a:t>
            </a:r>
            <a:endParaRPr lang="en-US" altLang="zh-CN" sz="2000" dirty="0"/>
          </a:p>
          <a:p>
            <a:r>
              <a:rPr lang="zh-CN" altLang="en-US" sz="2000" dirty="0"/>
              <a:t>解决方式是使用消息队列，用户提交数据后，后台程序仅仅是把这个请求放到消息队列中，有一个或多个监听消息队列的进程去处理。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另一个场景：分布式系统多个服务器之间进行通信。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消息队列提供了异步处理的方式。消息队列的发布者和接受者不需要知道对方，只需要采用一个协议进行通信即可。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消息队列的实现方式有多种，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系统本身就提供了消息队列的系统调用，这里关注的是</a:t>
            </a:r>
            <a:r>
              <a:rPr lang="en-US" altLang="zh-CN" sz="2000" dirty="0"/>
              <a:t>PHP</a:t>
            </a:r>
            <a:r>
              <a:rPr lang="zh-CN" altLang="en-US" sz="2000" dirty="0"/>
              <a:t>的扩展</a:t>
            </a:r>
            <a:r>
              <a:rPr lang="en-US" altLang="zh-CN" sz="2000" dirty="0"/>
              <a:t>Semaphore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缺点：编程相对麻烦，逻辑上不如同步的方式易于理解，</a:t>
            </a:r>
            <a:r>
              <a:rPr lang="zh-CN" altLang="en-US" sz="2000" dirty="0"/>
              <a:t>并且数据会暂时不一致，要等到消息队列的数据处理完。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使用消息队列的优势是明显的，缺点相对不足为虑。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消息队列适合对实时同步要求不太高的场景，对于需要即时返回结果的场景不适用。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System V IPC </a:t>
            </a:r>
            <a:r>
              <a:rPr lang="zh-CN" altLang="en-US" sz="2000" dirty="0"/>
              <a:t>函数族实现，包括信号量、共享内存，进程间通信。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此扩展在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如何安装：编译时加入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sysvsem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, --enable-</a:t>
            </a:r>
            <a:r>
              <a:rPr lang="en-US" altLang="zh-CN" sz="2000" dirty="0" err="1"/>
              <a:t>sysvmsg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依赖：不依赖其他扩展。</a:t>
            </a:r>
            <a:endParaRPr lang="en-US" altLang="zh-CN" sz="1800" dirty="0"/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消息队列函数：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官方手册有此扩展详细说明。</a:t>
            </a:r>
            <a:endParaRPr lang="en-US" altLang="zh-CN" sz="20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1957"/>
              </p:ext>
            </p:extLst>
          </p:nvPr>
        </p:nvGraphicFramePr>
        <p:xfrm>
          <a:off x="976544" y="2068496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msg_get_queue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msg_receive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msg_remove_queue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msg_set_queue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msg_queue_exists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1170</Words>
  <Application>Microsoft Office PowerPoint</Application>
  <PresentationFormat>宽屏</PresentationFormat>
  <Paragraphs>187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Semaphore消息队列示例</vt:lpstr>
      <vt:lpstr>Semaphore消息队列示例</vt:lpstr>
      <vt:lpstr>多个接收者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PHP连接Redis添加数据</vt:lpstr>
      <vt:lpstr>发布/订阅</vt:lpstr>
      <vt:lpstr>PHP实现PUBLISH</vt:lpstr>
      <vt:lpstr>PHP实现SUBSCRIBE</vt:lpstr>
      <vt:lpstr>SUBSCRIBE超时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261</cp:revision>
  <cp:lastPrinted>2018-01-31T08:09:36Z</cp:lastPrinted>
  <dcterms:created xsi:type="dcterms:W3CDTF">2017-12-10T11:51:32Z</dcterms:created>
  <dcterms:modified xsi:type="dcterms:W3CDTF">2018-02-28T16:03:46Z</dcterms:modified>
</cp:coreProperties>
</file>