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7" r:id="rId2"/>
    <p:sldId id="292" r:id="rId3"/>
    <p:sldId id="293" r:id="rId4"/>
    <p:sldId id="288" r:id="rId5"/>
    <p:sldId id="304" r:id="rId6"/>
    <p:sldId id="305" r:id="rId7"/>
    <p:sldId id="299" r:id="rId8"/>
    <p:sldId id="303" r:id="rId9"/>
    <p:sldId id="302" r:id="rId10"/>
    <p:sldId id="30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15D5"/>
    <a:srgbClr val="AD310F"/>
    <a:srgbClr val="B0B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6CEEBCD-9950-4063-A537-515D310903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CF86AB-4C9A-4314-B51C-AAD4B139EB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3E828-953C-4D4A-9B10-11E7329F433D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98EF48-BB5F-4AD5-BCCB-AE8531CC27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96077E-A537-47A4-935F-E8FA72A434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30E4A-87D1-4DAD-8088-35C578F07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6332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C5346-22E5-4085-8130-851344A84DFF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975F3-1C40-4D40-A7FE-36EEB7CAF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4948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478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521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14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666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096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974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9323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337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762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7F1A0-0452-4C02-8939-7A37F9B00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C08F11-ACC3-4EC4-93B8-4EE33F46D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C76E55-68B1-4967-8705-96D50D57A0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969AB8-6412-4CED-9080-BED4491B0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0FE1EA-97C6-4AFA-AC9B-20D107D1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022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6C05A-DA8C-4A7C-A492-D0809BD2D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3D367E-7F2A-4FD7-9469-7C9A700B6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26699F-BBC8-4B78-A229-3D8DC392F3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10FD69-3F21-470B-AAFA-E4B4E4CE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AE10E6-F8FC-40C0-9488-C1C9C49A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15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87B404-BAC9-4593-8465-E11AC8BDA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1F81FF-A10F-40F0-A344-EC0C197FB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6EFC1C-9511-4F95-86C8-1CEF677E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1DE7AE-7D97-4A12-9042-25D8BE03C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DB4BF8-C9B0-48EF-A0C5-D79BF097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60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E8EA2-BB9B-4AF2-B89D-EF0747DDC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331"/>
            <a:ext cx="10515600" cy="7232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45F7A7-7224-4A7A-842D-FA53741C4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4355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F76D789-4F75-42DD-A76C-A8D410F853B7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D2D2CA7-6B98-42E4-8791-D05722D06B09}"/>
              </a:ext>
            </a:extLst>
          </p:cNvPr>
          <p:cNvCxnSpPr/>
          <p:nvPr userDrawn="1"/>
        </p:nvCxnSpPr>
        <p:spPr>
          <a:xfrm>
            <a:off x="838200" y="1512916"/>
            <a:ext cx="105156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893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36E31-38B8-473A-8F0B-E30762E85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DF9F3D-2A78-439A-8552-D5CC96153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7B1DD3-F19C-49EA-91E7-BA84F24D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1DD96-A4D2-4CDF-9CCD-A8BCFD31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C02DB5-4CCE-43F3-9031-44EB5344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74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050C8-B8F5-4783-8C87-08A2C55F0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55AE49-94BE-4F45-9763-A5A7F32DF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498FB-5DE7-4C57-827B-A27ABD1FE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42E97A-2684-4155-AF64-ED17E161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4571E2-8058-42D6-91EC-E68151EA7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0A8003-FF80-4A8D-BD32-C2F3C4B8B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57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EF5CC-E472-40A0-A017-F7426460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534E77-7CF3-4B3F-A51A-167DC2D50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84DD8A-3591-47CE-BAFE-437F00311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CEC5C6-D2FB-4390-A886-ED9D0B4A9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A31481-AB79-441F-B290-340FEB87D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0782B9-8F1E-4CE3-9E24-F9CE5E4BC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D9E158-6AD9-4B81-A946-BFF67649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8AD7F8-6BB3-4ACB-8BF2-E14721CC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113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59809-69F0-4CB1-9B00-02B52D9D6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92ADFC-8DF9-4846-8424-EAA339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BF734D-6E84-4C4D-8BAD-17194BE3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38A299-9834-47C7-8BE6-F8477146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97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CB5974-B4F3-4CCA-B80B-9B26503843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C66EC4-4183-413F-8407-C28B3BD3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BED633-56D2-476A-82F4-846F76B19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87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56041-A094-4A3D-BE4A-FF667B276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2164A3-48CE-4D08-9991-28B629853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4A656F-8481-4B0D-B2DF-F655C98D5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546089-3981-4A82-B215-86D64A8D12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5DD60C-1CAE-4F0F-9C64-5E627066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FFA086-7303-4753-80FE-3065683D1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28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C3B0B-459D-43C3-8277-066241B63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A00508-1EBE-43FE-B484-AD4806BE2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1E5FE2-7078-4DE5-B3AE-A71D8B1F4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365445-4870-4D89-A12B-92E5E673EF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AB2786-32B9-4A40-B9EA-4EC3CF08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3D45C3-3BA1-4D78-8278-DB52923DF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8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BCDDB7-4F78-4DA3-8A16-38B457E2F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4578" y="861348"/>
            <a:ext cx="10515600" cy="5356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5122E5-49A2-444F-BFA7-D7B990EE0561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487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BEED1BB-626A-4642-BCBE-36C635C8D8F4}"/>
              </a:ext>
            </a:extLst>
          </p:cNvPr>
          <p:cNvSpPr txBox="1"/>
          <p:nvPr/>
        </p:nvSpPr>
        <p:spPr>
          <a:xfrm>
            <a:off x="672483" y="1012055"/>
            <a:ext cx="1084703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Linux</a:t>
            </a:r>
            <a:r>
              <a:rPr lang="zh-CN" altLang="en-US" sz="3200" dirty="0"/>
              <a:t>平台</a:t>
            </a:r>
            <a:r>
              <a:rPr lang="en-US" altLang="zh-CN" sz="3200" dirty="0"/>
              <a:t>PHP</a:t>
            </a:r>
            <a:r>
              <a:rPr lang="zh-CN" altLang="en-US" sz="3200" dirty="0"/>
              <a:t>服务端开发</a:t>
            </a:r>
            <a:r>
              <a:rPr lang="en-US" altLang="zh-CN" sz="3200" dirty="0"/>
              <a:t>——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/>
          </a:p>
          <a:p>
            <a:pPr algn="ctr"/>
            <a:endParaRPr lang="en-US" altLang="zh-CN" dirty="0"/>
          </a:p>
          <a:p>
            <a:pPr algn="ctr"/>
            <a:r>
              <a:rPr lang="zh-CN" altLang="en-US" sz="2800" dirty="0"/>
              <a:t>第十一讲  加入验证功能</a:t>
            </a:r>
            <a:endParaRPr lang="en-US" altLang="zh-CN" sz="28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345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处理</a:t>
            </a:r>
            <a:r>
              <a:rPr lang="en-US" altLang="zh-CN" dirty="0"/>
              <a:t>SIGTERM</a:t>
            </a:r>
            <a:r>
              <a:rPr lang="zh-CN" altLang="en-US" dirty="0"/>
              <a:t>信号：</a:t>
            </a:r>
            <a:r>
              <a:rPr lang="en-US" altLang="zh-CN" dirty="0" err="1"/>
              <a:t>onShutdown</a:t>
            </a:r>
            <a:r>
              <a:rPr lang="zh-CN" altLang="en-US" dirty="0"/>
              <a:t>事件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D66112-A95E-43A5-BEC1-800B737F8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进程捕获到</a:t>
            </a:r>
            <a:r>
              <a:rPr lang="en-US" altLang="zh-CN" sz="2000" dirty="0"/>
              <a:t>SIGTERM</a:t>
            </a:r>
            <a:r>
              <a:rPr lang="zh-CN" altLang="en-US" sz="2000" dirty="0"/>
              <a:t>信号要做后续处理。</a:t>
            </a:r>
            <a:endParaRPr lang="en-US" altLang="zh-CN" sz="2000" dirty="0"/>
          </a:p>
          <a:p>
            <a:br>
              <a:rPr lang="en-US" altLang="zh-CN" sz="2000" dirty="0"/>
            </a:br>
            <a:r>
              <a:rPr lang="en-US" altLang="zh-CN" sz="2000" dirty="0"/>
              <a:t>    public function </a:t>
            </a:r>
            <a:r>
              <a:rPr lang="en-US" altLang="zh-CN" sz="2000" dirty="0" err="1"/>
              <a:t>on_shutdown</a:t>
            </a:r>
            <a:r>
              <a:rPr lang="en-US" altLang="zh-CN" sz="2000" dirty="0"/>
              <a:t>($server) {</a:t>
            </a:r>
            <a:br>
              <a:rPr lang="en-US" altLang="zh-CN" sz="2000" dirty="0"/>
            </a:br>
            <a:r>
              <a:rPr lang="en-US" altLang="zh-CN" sz="2000" dirty="0"/>
              <a:t>        $this-&gt;</a:t>
            </a:r>
            <a:r>
              <a:rPr lang="en-US" altLang="zh-CN" sz="2000" dirty="0" err="1"/>
              <a:t>mcache</a:t>
            </a:r>
            <a:r>
              <a:rPr lang="en-US" altLang="zh-CN" sz="2000" dirty="0"/>
              <a:t>-&gt;</a:t>
            </a:r>
            <a:r>
              <a:rPr lang="en-US" altLang="zh-CN" sz="2000" dirty="0" err="1"/>
              <a:t>deleteMulti</a:t>
            </a:r>
            <a:r>
              <a:rPr lang="en-US" altLang="zh-CN" sz="2000" dirty="0"/>
              <a:t>($this-&gt;</a:t>
            </a:r>
            <a:r>
              <a:rPr lang="en-US" altLang="zh-CN" sz="2000" dirty="0" err="1"/>
              <a:t>mcache</a:t>
            </a:r>
            <a:r>
              <a:rPr lang="en-US" altLang="zh-CN" sz="2000" dirty="0"/>
              <a:t>-&gt;</a:t>
            </a:r>
            <a:r>
              <a:rPr lang="en-US" altLang="zh-CN" sz="2000" dirty="0" err="1"/>
              <a:t>getAllKeys</a:t>
            </a:r>
            <a:r>
              <a:rPr lang="en-US" altLang="zh-CN" sz="2000" dirty="0"/>
              <a:t>());</a:t>
            </a:r>
            <a:br>
              <a:rPr lang="en-US" altLang="zh-CN" sz="2000" dirty="0"/>
            </a:br>
            <a:r>
              <a:rPr lang="en-US" altLang="zh-CN" sz="2000" dirty="0"/>
              <a:t>        $this-&gt;</a:t>
            </a:r>
            <a:r>
              <a:rPr lang="en-US" altLang="zh-CN" sz="2000" dirty="0" err="1"/>
              <a:t>mcache</a:t>
            </a:r>
            <a:r>
              <a:rPr lang="en-US" altLang="zh-CN" sz="2000" dirty="0"/>
              <a:t>-&gt;quit();</a:t>
            </a:r>
            <a:br>
              <a:rPr lang="en-US" altLang="zh-CN" sz="2000" dirty="0"/>
            </a:br>
            <a:r>
              <a:rPr lang="en-US" altLang="zh-CN" sz="2000" dirty="0"/>
              <a:t>        $this-&gt;</a:t>
            </a:r>
            <a:r>
              <a:rPr lang="en-US" altLang="zh-CN" sz="2000" dirty="0" err="1"/>
              <a:t>auth_cache</a:t>
            </a:r>
            <a:r>
              <a:rPr lang="en-US" altLang="zh-CN" sz="2000" dirty="0"/>
              <a:t>-&gt;</a:t>
            </a:r>
            <a:r>
              <a:rPr lang="en-US" altLang="zh-CN" sz="2000" dirty="0" err="1"/>
              <a:t>deleteMulti</a:t>
            </a:r>
            <a:r>
              <a:rPr lang="en-US" altLang="zh-CN" sz="2000" dirty="0"/>
              <a:t>($this-&gt;</a:t>
            </a:r>
            <a:r>
              <a:rPr lang="en-US" altLang="zh-CN" sz="2000" dirty="0" err="1"/>
              <a:t>auth_cache</a:t>
            </a:r>
            <a:r>
              <a:rPr lang="en-US" altLang="zh-CN" sz="2000" dirty="0"/>
              <a:t>-&gt;</a:t>
            </a:r>
            <a:r>
              <a:rPr lang="en-US" altLang="zh-CN" sz="2000" dirty="0" err="1"/>
              <a:t>getAllKeys</a:t>
            </a:r>
            <a:r>
              <a:rPr lang="en-US" altLang="zh-CN" sz="2000" dirty="0"/>
              <a:t>());</a:t>
            </a:r>
            <a:br>
              <a:rPr lang="en-US" altLang="zh-CN" sz="2000" dirty="0"/>
            </a:br>
            <a:r>
              <a:rPr lang="en-US" altLang="zh-CN" sz="2000" dirty="0"/>
              <a:t>        $this-&gt;</a:t>
            </a:r>
            <a:r>
              <a:rPr lang="en-US" altLang="zh-CN" sz="2000" dirty="0" err="1"/>
              <a:t>auth_cache</a:t>
            </a:r>
            <a:r>
              <a:rPr lang="en-US" altLang="zh-CN" sz="2000" dirty="0"/>
              <a:t>-&gt;quit();</a:t>
            </a:r>
            <a:br>
              <a:rPr lang="en-US" altLang="zh-CN" sz="2000" dirty="0"/>
            </a:br>
            <a:r>
              <a:rPr lang="en-US" altLang="zh-CN" sz="2000" dirty="0"/>
              <a:t>    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99681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实现方式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使用一个用于登录验证处理的程序，验证通过后把用户信息放到</a:t>
            </a:r>
            <a:r>
              <a:rPr lang="en-US" altLang="zh-CN" sz="2000" dirty="0"/>
              <a:t>Memcached</a:t>
            </a:r>
            <a:r>
              <a:rPr lang="zh-CN" altLang="en-US" sz="2000" dirty="0"/>
              <a:t>里，并返回给用户一个</a:t>
            </a:r>
            <a:r>
              <a:rPr lang="en-US" altLang="zh-CN" sz="2000" dirty="0"/>
              <a:t>token</a:t>
            </a:r>
            <a:r>
              <a:rPr lang="zh-CN" altLang="en-US" sz="2000" dirty="0"/>
              <a:t>值作为登录凭证。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然后用户在</a:t>
            </a:r>
            <a:r>
              <a:rPr lang="en-US" altLang="zh-CN" sz="2000" dirty="0" err="1"/>
              <a:t>Websocket</a:t>
            </a:r>
            <a:r>
              <a:rPr lang="zh-CN" altLang="en-US" sz="2000" dirty="0"/>
              <a:t>连接时，传递此</a:t>
            </a:r>
            <a:r>
              <a:rPr lang="en-US" altLang="zh-CN" sz="2000" dirty="0"/>
              <a:t>token</a:t>
            </a:r>
            <a:r>
              <a:rPr lang="zh-CN" altLang="en-US" sz="2000" dirty="0"/>
              <a:t>值。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服务端在连接建立时，获取此</a:t>
            </a:r>
            <a:r>
              <a:rPr lang="en-US" altLang="zh-CN" sz="2000" dirty="0"/>
              <a:t>token</a:t>
            </a:r>
            <a:r>
              <a:rPr lang="zh-CN" altLang="en-US" sz="2000" dirty="0"/>
              <a:t>值，检测</a:t>
            </a:r>
            <a:r>
              <a:rPr lang="en-US" altLang="zh-CN" sz="2000" dirty="0"/>
              <a:t>Memcached</a:t>
            </a:r>
            <a:r>
              <a:rPr lang="zh-CN" altLang="en-US" sz="2000" dirty="0"/>
              <a:t>是否存在，存在则保持连接并可以通信，否则九关闭连接。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登录验证的过程和</a:t>
            </a:r>
            <a:r>
              <a:rPr lang="en-US" altLang="zh-CN" sz="2000" dirty="0" err="1"/>
              <a:t>Swoole</a:t>
            </a:r>
            <a:r>
              <a:rPr lang="zh-CN" altLang="en-US" sz="2000" dirty="0"/>
              <a:t>实现的</a:t>
            </a:r>
            <a:r>
              <a:rPr lang="en-US" altLang="zh-CN" sz="2000" dirty="0" err="1"/>
              <a:t>Websocket</a:t>
            </a:r>
            <a:r>
              <a:rPr lang="zh-CN" altLang="en-US" sz="2000" dirty="0"/>
              <a:t>通信服务并不耦合，仅仅是通过一个简单约定依靠</a:t>
            </a:r>
            <a:r>
              <a:rPr lang="en-US" altLang="zh-CN" sz="2000" dirty="0"/>
              <a:t>Memcached</a:t>
            </a:r>
            <a:r>
              <a:rPr lang="zh-CN" altLang="en-US" sz="2000" dirty="0"/>
              <a:t>进行通信即可。</a:t>
            </a:r>
            <a:endParaRPr lang="en-US" altLang="zh-CN" sz="2000" dirty="0"/>
          </a:p>
          <a:p>
            <a:r>
              <a:rPr lang="zh-CN" altLang="en-US" sz="2000" dirty="0"/>
              <a:t>通信服务程序并不关心验证程序如何实现，即使验证过程发生改变也不会影响通信服务。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138294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通信服务程序要做一些修改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连接建立后要进行验证。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验证通过后要记录用户的信息，并且要把连接信息和用户关联起来。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把处理用户信息和连接的操作包装成几个类方法去处理。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748455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>
            <a:normAutofit/>
          </a:bodyPr>
          <a:lstStyle/>
          <a:p>
            <a:r>
              <a:rPr lang="zh-CN" altLang="en-US" dirty="0"/>
              <a:t>登录验证程序处理过程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用户提交用户名密码后，验证程序获取数据并判断是否存在用户以及验证是否通过。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通过则在</a:t>
            </a:r>
            <a:r>
              <a:rPr lang="en-US" altLang="zh-CN" sz="2000" dirty="0"/>
              <a:t>Memcached</a:t>
            </a:r>
            <a:r>
              <a:rPr lang="zh-CN" altLang="en-US" sz="2000" dirty="0"/>
              <a:t>中写入一条记录，并返回登录凭证。错误则返回错误提示信息。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每次登录，登录凭证都不同。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简单实现过程查看结果，暂时不设定</a:t>
            </a:r>
            <a:r>
              <a:rPr lang="en-US" altLang="zh-CN" sz="2000" dirty="0"/>
              <a:t>token</a:t>
            </a:r>
            <a:r>
              <a:rPr lang="zh-CN" altLang="en-US" sz="2000" dirty="0"/>
              <a:t>有效期。</a:t>
            </a:r>
            <a:endParaRPr lang="en-US" altLang="zh-CN" sz="2000" dirty="0"/>
          </a:p>
          <a:p>
            <a:endParaRPr lang="en-US" altLang="zh-CN" sz="16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334003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>
            <a:normAutofit/>
          </a:bodyPr>
          <a:lstStyle/>
          <a:p>
            <a:r>
              <a:rPr lang="zh-CN" altLang="en-US" dirty="0"/>
              <a:t>初始化操作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   function __construct()</a:t>
            </a:r>
            <a:br>
              <a:rPr lang="en-US" altLang="zh-CN" sz="2000" dirty="0"/>
            </a:br>
            <a:r>
              <a:rPr lang="en-US" altLang="zh-CN" sz="2000" dirty="0"/>
              <a:t>   {</a:t>
            </a:r>
            <a:br>
              <a:rPr lang="en-US" altLang="zh-CN" sz="2000" dirty="0"/>
            </a:br>
            <a:r>
              <a:rPr lang="en-US" altLang="zh-CN" sz="2000" dirty="0"/>
              <a:t>        $this-&gt;</a:t>
            </a:r>
            <a:r>
              <a:rPr lang="en-US" altLang="zh-CN" sz="2000" dirty="0" err="1"/>
              <a:t>server_pid</a:t>
            </a:r>
            <a:r>
              <a:rPr lang="en-US" altLang="zh-CN" sz="2000" dirty="0"/>
              <a:t> = </a:t>
            </a:r>
            <a:r>
              <a:rPr lang="en-US" altLang="zh-CN" sz="2000" dirty="0" err="1"/>
              <a:t>posix_getpid</a:t>
            </a:r>
            <a:r>
              <a:rPr lang="en-US" altLang="zh-CN" sz="2000" dirty="0"/>
              <a:t>();</a:t>
            </a:r>
            <a:br>
              <a:rPr lang="en-US" altLang="zh-CN" sz="2000" dirty="0"/>
            </a:br>
            <a:r>
              <a:rPr lang="en-US" altLang="zh-CN" sz="2000" dirty="0"/>
              <a:t>        $this-&gt;</a:t>
            </a:r>
            <a:r>
              <a:rPr lang="en-US" altLang="zh-CN" sz="2000" dirty="0" err="1"/>
              <a:t>mcache</a:t>
            </a:r>
            <a:r>
              <a:rPr lang="en-US" altLang="zh-CN" sz="2000" dirty="0"/>
              <a:t> = new Memcached('</a:t>
            </a:r>
            <a:r>
              <a:rPr lang="en-US" altLang="zh-CN" sz="2000" dirty="0" err="1"/>
              <a:t>wschat_pool</a:t>
            </a:r>
            <a:r>
              <a:rPr lang="en-US" altLang="zh-CN" sz="2000" dirty="0"/>
              <a:t>’);</a:t>
            </a:r>
          </a:p>
          <a:p>
            <a:pPr marL="0" indent="0">
              <a:buNone/>
            </a:pPr>
            <a:r>
              <a:rPr lang="en-US" altLang="zh-CN" sz="2000" dirty="0"/>
              <a:t>        $this-&gt;</a:t>
            </a:r>
            <a:r>
              <a:rPr lang="en-US" altLang="zh-CN" sz="2000" dirty="0" err="1"/>
              <a:t>mcache</a:t>
            </a:r>
            <a:r>
              <a:rPr lang="en-US" altLang="zh-CN" sz="2000" dirty="0"/>
              <a:t>-&gt;</a:t>
            </a:r>
            <a:r>
              <a:rPr lang="en-US" altLang="zh-CN" sz="2000" dirty="0" err="1"/>
              <a:t>addServer</a:t>
            </a:r>
            <a:r>
              <a:rPr lang="en-US" altLang="zh-CN" sz="2000" dirty="0"/>
              <a:t>('localhost',11211);</a:t>
            </a:r>
          </a:p>
          <a:p>
            <a:pPr marL="0" indent="0">
              <a:buNone/>
            </a:pPr>
            <a:r>
              <a:rPr lang="en-US" altLang="zh-CN" sz="2000" dirty="0"/>
              <a:t>        </a:t>
            </a:r>
            <a:r>
              <a:rPr lang="en-US" altLang="zh-CN" sz="1600" i="1" dirty="0"/>
              <a:t>//</a:t>
            </a:r>
            <a:r>
              <a:rPr lang="zh-CN" altLang="en-US" sz="1600" i="1" dirty="0"/>
              <a:t>加入权限验证服务</a:t>
            </a:r>
            <a:br>
              <a:rPr lang="en-US" altLang="zh-CN" sz="2000" dirty="0"/>
            </a:br>
            <a:r>
              <a:rPr lang="en-US" altLang="zh-CN" sz="2000" dirty="0">
                <a:solidFill>
                  <a:srgbClr val="C00000"/>
                </a:solidFill>
              </a:rPr>
              <a:t>        $this-&gt;</a:t>
            </a:r>
            <a:r>
              <a:rPr lang="en-US" altLang="zh-CN" sz="2000" dirty="0" err="1">
                <a:solidFill>
                  <a:srgbClr val="C00000"/>
                </a:solidFill>
              </a:rPr>
              <a:t>auth_cache</a:t>
            </a:r>
            <a:r>
              <a:rPr lang="en-US" altLang="zh-CN" sz="2000" dirty="0">
                <a:solidFill>
                  <a:srgbClr val="C00000"/>
                </a:solidFill>
              </a:rPr>
              <a:t> = new Memcached('</a:t>
            </a:r>
            <a:r>
              <a:rPr lang="en-US" altLang="zh-CN" sz="2000" dirty="0" err="1">
                <a:solidFill>
                  <a:srgbClr val="C00000"/>
                </a:solidFill>
              </a:rPr>
              <a:t>auth</a:t>
            </a:r>
            <a:r>
              <a:rPr lang="en-US" altLang="zh-CN" sz="2000" dirty="0">
                <a:solidFill>
                  <a:srgbClr val="C00000"/>
                </a:solidFill>
              </a:rPr>
              <a:t>');</a:t>
            </a:r>
            <a:br>
              <a:rPr lang="en-US" altLang="zh-CN" sz="2000" dirty="0">
                <a:solidFill>
                  <a:srgbClr val="C00000"/>
                </a:solidFill>
              </a:rPr>
            </a:br>
            <a:r>
              <a:rPr lang="en-US" altLang="zh-CN" sz="2000" dirty="0">
                <a:solidFill>
                  <a:srgbClr val="C00000"/>
                </a:solidFill>
              </a:rPr>
              <a:t>        $this-&gt;</a:t>
            </a:r>
            <a:r>
              <a:rPr lang="en-US" altLang="zh-CN" sz="2000" dirty="0" err="1">
                <a:solidFill>
                  <a:srgbClr val="C00000"/>
                </a:solidFill>
              </a:rPr>
              <a:t>auth_cache</a:t>
            </a:r>
            <a:r>
              <a:rPr lang="en-US" altLang="zh-CN" sz="2000" dirty="0">
                <a:solidFill>
                  <a:srgbClr val="C00000"/>
                </a:solidFill>
              </a:rPr>
              <a:t>-&gt;</a:t>
            </a:r>
            <a:r>
              <a:rPr lang="en-US" altLang="zh-CN" sz="2000" dirty="0" err="1">
                <a:solidFill>
                  <a:srgbClr val="C00000"/>
                </a:solidFill>
              </a:rPr>
              <a:t>addServer</a:t>
            </a:r>
            <a:r>
              <a:rPr lang="en-US" altLang="zh-CN" sz="2000" dirty="0">
                <a:solidFill>
                  <a:srgbClr val="C00000"/>
                </a:solidFill>
              </a:rPr>
              <a:t>('localhost',11211);</a:t>
            </a:r>
            <a:br>
              <a:rPr lang="en-US" altLang="zh-CN" sz="2000" dirty="0">
                <a:solidFill>
                  <a:srgbClr val="C00000"/>
                </a:solidFill>
              </a:rPr>
            </a:br>
            <a:r>
              <a:rPr lang="en-US" altLang="zh-CN" sz="2000" dirty="0"/>
              <a:t>        </a:t>
            </a:r>
            <a:br>
              <a:rPr lang="en-US" altLang="zh-CN" sz="2000" dirty="0"/>
            </a:br>
            <a:r>
              <a:rPr lang="en-US" altLang="zh-CN" sz="2000" dirty="0"/>
              <a:t>        $this-&gt;server = new </a:t>
            </a:r>
            <a:r>
              <a:rPr lang="en-US" altLang="zh-CN" sz="2000" dirty="0" err="1"/>
              <a:t>swoole_websocket_server</a:t>
            </a:r>
            <a:r>
              <a:rPr lang="en-US" altLang="zh-CN" sz="2000" dirty="0"/>
              <a:t>('localhost',7654);</a:t>
            </a:r>
            <a:br>
              <a:rPr lang="en-US" altLang="zh-CN" sz="2000" dirty="0"/>
            </a:br>
            <a:r>
              <a:rPr lang="en-US" altLang="zh-CN" sz="2000" dirty="0"/>
              <a:t>        $this-&gt;server-&gt;set([</a:t>
            </a:r>
            <a:br>
              <a:rPr lang="en-US" altLang="zh-CN" sz="2000" dirty="0"/>
            </a:br>
            <a:r>
              <a:rPr lang="en-US" altLang="zh-CN" sz="2000" dirty="0"/>
              <a:t>            '</a:t>
            </a:r>
            <a:r>
              <a:rPr lang="en-US" altLang="zh-CN" sz="2000" dirty="0" err="1"/>
              <a:t>daemonize</a:t>
            </a:r>
            <a:r>
              <a:rPr lang="en-US" altLang="zh-CN" sz="2000" dirty="0"/>
              <a:t>' =&gt; 1</a:t>
            </a:r>
            <a:br>
              <a:rPr lang="en-US" altLang="zh-CN" sz="2000" dirty="0"/>
            </a:br>
            <a:r>
              <a:rPr lang="en-US" altLang="zh-CN" sz="2000" dirty="0"/>
              <a:t>        ]);</a:t>
            </a:r>
            <a:br>
              <a:rPr lang="en-US" altLang="zh-CN" sz="2000" dirty="0"/>
            </a:br>
            <a:r>
              <a:rPr lang="en-US" altLang="zh-CN" sz="2000" dirty="0"/>
              <a:t>    }</a:t>
            </a:r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597762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>
            <a:normAutofit/>
          </a:bodyPr>
          <a:lstStyle/>
          <a:p>
            <a:r>
              <a:rPr lang="zh-CN" altLang="en-US" dirty="0"/>
              <a:t>连接建立的操作：</a:t>
            </a:r>
            <a:r>
              <a:rPr lang="en-US" altLang="zh-CN" dirty="0" err="1"/>
              <a:t>onOpen</a:t>
            </a:r>
            <a:r>
              <a:rPr lang="zh-CN" altLang="en-US" dirty="0"/>
              <a:t>事件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10828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sz="1800" dirty="0"/>
              <a:t>    public function </a:t>
            </a:r>
            <a:r>
              <a:rPr lang="en-US" altLang="zh-CN" sz="1800" dirty="0" err="1"/>
              <a:t>on_open</a:t>
            </a:r>
            <a:r>
              <a:rPr lang="en-US" altLang="zh-CN" sz="1800" dirty="0"/>
              <a:t>($server, $</a:t>
            </a:r>
            <a:r>
              <a:rPr lang="en-US" altLang="zh-CN" sz="1800" dirty="0" err="1"/>
              <a:t>req</a:t>
            </a:r>
            <a:r>
              <a:rPr lang="en-US" altLang="zh-CN" sz="1800" dirty="0"/>
              <a:t>) {</a:t>
            </a:r>
            <a:br>
              <a:rPr lang="en-US" altLang="zh-CN" sz="1800" dirty="0"/>
            </a:br>
            <a:r>
              <a:rPr lang="en-US" altLang="zh-CN" sz="1800" dirty="0"/>
              <a:t>        if (!$this-&gt;</a:t>
            </a:r>
            <a:r>
              <a:rPr lang="en-US" altLang="zh-CN" sz="1800" dirty="0" err="1"/>
              <a:t>auth_cache</a:t>
            </a:r>
            <a:r>
              <a:rPr lang="en-US" altLang="zh-CN" sz="1800" dirty="0"/>
              <a:t>-&gt;get($</a:t>
            </a:r>
            <a:r>
              <a:rPr lang="en-US" altLang="zh-CN" sz="1800" dirty="0" err="1"/>
              <a:t>req</a:t>
            </a:r>
            <a:r>
              <a:rPr lang="en-US" altLang="zh-CN" sz="1800" dirty="0"/>
              <a:t>-&gt;get[‘</a:t>
            </a:r>
            <a:r>
              <a:rPr lang="en-US" altLang="zh-CN" sz="1800" dirty="0" err="1"/>
              <a:t>user_token</a:t>
            </a:r>
            <a:r>
              <a:rPr lang="en-US" altLang="zh-CN" sz="1800" dirty="0"/>
              <a:t>’])) {</a:t>
            </a:r>
            <a:r>
              <a:rPr lang="en-US" altLang="zh-CN" sz="1600" i="1" dirty="0">
                <a:solidFill>
                  <a:srgbClr val="C00000"/>
                </a:solidFill>
              </a:rPr>
              <a:t>//</a:t>
            </a:r>
            <a:r>
              <a:rPr lang="zh-CN" altLang="en-US" sz="1600" i="1" dirty="0">
                <a:solidFill>
                  <a:srgbClr val="C00000"/>
                </a:solidFill>
              </a:rPr>
              <a:t>获取</a:t>
            </a:r>
            <a:r>
              <a:rPr lang="en-US" altLang="zh-CN" sz="1600" i="1" dirty="0">
                <a:solidFill>
                  <a:srgbClr val="C00000"/>
                </a:solidFill>
              </a:rPr>
              <a:t>token</a:t>
            </a:r>
            <a:r>
              <a:rPr lang="zh-CN" altLang="en-US" sz="1600" i="1" dirty="0">
                <a:solidFill>
                  <a:srgbClr val="C00000"/>
                </a:solidFill>
              </a:rPr>
              <a:t>从</a:t>
            </a:r>
            <a:r>
              <a:rPr lang="en-US" altLang="zh-CN" sz="1600" i="1" dirty="0">
                <a:solidFill>
                  <a:srgbClr val="C00000"/>
                </a:solidFill>
              </a:rPr>
              <a:t>Memcached</a:t>
            </a:r>
            <a:r>
              <a:rPr lang="zh-CN" altLang="en-US" sz="1600" i="1" dirty="0">
                <a:solidFill>
                  <a:srgbClr val="C00000"/>
                </a:solidFill>
              </a:rPr>
              <a:t>查询是否存在</a:t>
            </a:r>
            <a:br>
              <a:rPr lang="en-US" altLang="zh-CN" sz="1800" dirty="0">
                <a:solidFill>
                  <a:srgbClr val="C00000"/>
                </a:solidFill>
              </a:rPr>
            </a:br>
            <a:r>
              <a:rPr lang="en-US" altLang="zh-CN" sz="1800" dirty="0"/>
              <a:t>            $server-&gt;push($</a:t>
            </a:r>
            <a:r>
              <a:rPr lang="en-US" altLang="zh-CN" sz="1800" dirty="0" err="1"/>
              <a:t>req</a:t>
            </a:r>
            <a:r>
              <a:rPr lang="en-US" altLang="zh-CN" sz="1800" dirty="0"/>
              <a:t>-&gt;</a:t>
            </a:r>
            <a:r>
              <a:rPr lang="en-US" altLang="zh-CN" sz="1800" dirty="0" err="1"/>
              <a:t>fd,json_encode</a:t>
            </a:r>
            <a:r>
              <a:rPr lang="en-US" altLang="zh-CN" sz="1800" dirty="0"/>
              <a:t>([</a:t>
            </a:r>
            <a:br>
              <a:rPr lang="en-US" altLang="zh-CN" sz="1800" dirty="0"/>
            </a:br>
            <a:r>
              <a:rPr lang="en-US" altLang="zh-CN" sz="1800" dirty="0"/>
              <a:t>                '</a:t>
            </a:r>
            <a:r>
              <a:rPr lang="en-US" altLang="zh-CN" sz="1800" dirty="0" err="1"/>
              <a:t>msg_source</a:t>
            </a:r>
            <a:r>
              <a:rPr lang="en-US" altLang="zh-CN" sz="1800" dirty="0"/>
              <a:t>'=&gt;'server',</a:t>
            </a:r>
            <a:br>
              <a:rPr lang="en-US" altLang="zh-CN" sz="1800" dirty="0"/>
            </a:br>
            <a:r>
              <a:rPr lang="en-US" altLang="zh-CN" sz="1800" dirty="0"/>
              <a:t>                '</a:t>
            </a:r>
            <a:r>
              <a:rPr lang="en-US" altLang="zh-CN" sz="1800" dirty="0" err="1"/>
              <a:t>msg</a:t>
            </a:r>
            <a:r>
              <a:rPr lang="en-US" altLang="zh-CN" sz="1800" dirty="0"/>
              <a:t>'=&gt;'you need to login.'.$</a:t>
            </a:r>
            <a:r>
              <a:rPr lang="en-US" altLang="zh-CN" sz="1800" dirty="0" err="1"/>
              <a:t>req</a:t>
            </a:r>
            <a:r>
              <a:rPr lang="en-US" altLang="zh-CN" sz="1800" dirty="0"/>
              <a:t>-&gt;get['</a:t>
            </a:r>
            <a:r>
              <a:rPr lang="en-US" altLang="zh-CN" sz="1800" dirty="0" err="1"/>
              <a:t>user_token</a:t>
            </a:r>
            <a:r>
              <a:rPr lang="en-US" altLang="zh-CN" sz="1800" dirty="0"/>
              <a:t>'],</a:t>
            </a:r>
            <a:br>
              <a:rPr lang="en-US" altLang="zh-CN" sz="1800" dirty="0"/>
            </a:br>
            <a:r>
              <a:rPr lang="en-US" altLang="zh-CN" sz="1800" dirty="0"/>
              <a:t>                'error'=&gt;-1</a:t>
            </a:r>
            <a:br>
              <a:rPr lang="en-US" altLang="zh-CN" sz="1800" dirty="0"/>
            </a:br>
            <a:r>
              <a:rPr lang="en-US" altLang="zh-CN" sz="1800" dirty="0"/>
              <a:t>            ]));</a:t>
            </a:r>
            <a:br>
              <a:rPr lang="en-US" altLang="zh-CN" sz="1800" dirty="0"/>
            </a:br>
            <a:r>
              <a:rPr lang="en-US" altLang="zh-CN" sz="1800" dirty="0"/>
              <a:t>            $server-&gt;close($</a:t>
            </a:r>
            <a:r>
              <a:rPr lang="en-US" altLang="zh-CN" sz="1800" dirty="0" err="1"/>
              <a:t>req</a:t>
            </a:r>
            <a:r>
              <a:rPr lang="en-US" altLang="zh-CN" sz="1800" dirty="0"/>
              <a:t>-&gt;</a:t>
            </a:r>
            <a:r>
              <a:rPr lang="en-US" altLang="zh-CN" sz="1800" dirty="0" err="1"/>
              <a:t>fd</a:t>
            </a:r>
            <a:r>
              <a:rPr lang="en-US" altLang="zh-CN" sz="1800" dirty="0"/>
              <a:t>);</a:t>
            </a:r>
            <a:br>
              <a:rPr lang="en-US" altLang="zh-CN" sz="1800" dirty="0"/>
            </a:br>
            <a:r>
              <a:rPr lang="en-US" altLang="zh-CN" sz="1800" dirty="0"/>
              <a:t>        }</a:t>
            </a:r>
            <a:br>
              <a:rPr lang="en-US" altLang="zh-CN" sz="1800" dirty="0"/>
            </a:br>
            <a:r>
              <a:rPr lang="en-US" altLang="zh-CN" sz="1800" dirty="0"/>
              <a:t>        $this-&gt;</a:t>
            </a:r>
            <a:r>
              <a:rPr lang="en-US" altLang="zh-CN" sz="1800" dirty="0" err="1"/>
              <a:t>mcache</a:t>
            </a:r>
            <a:r>
              <a:rPr lang="en-US" altLang="zh-CN" sz="1800" dirty="0"/>
              <a:t>-&gt;set($this-&gt;conn_head.$</a:t>
            </a:r>
            <a:r>
              <a:rPr lang="en-US" altLang="zh-CN" sz="1800" dirty="0" err="1"/>
              <a:t>req</a:t>
            </a:r>
            <a:r>
              <a:rPr lang="en-US" altLang="zh-CN" sz="1800" dirty="0"/>
              <a:t>-&gt;</a:t>
            </a:r>
            <a:r>
              <a:rPr lang="en-US" altLang="zh-CN" sz="1800" dirty="0" err="1"/>
              <a:t>fd</a:t>
            </a:r>
            <a:r>
              <a:rPr lang="en-US" altLang="zh-CN" sz="1800" dirty="0"/>
              <a:t>, $</a:t>
            </a:r>
            <a:r>
              <a:rPr lang="en-US" altLang="zh-CN" sz="1800" dirty="0" err="1"/>
              <a:t>req</a:t>
            </a:r>
            <a:r>
              <a:rPr lang="en-US" altLang="zh-CN" sz="1800" dirty="0"/>
              <a:t>-&gt;</a:t>
            </a:r>
            <a:r>
              <a:rPr lang="en-US" altLang="zh-CN" sz="1800" dirty="0" err="1"/>
              <a:t>fd</a:t>
            </a:r>
            <a:r>
              <a:rPr lang="en-US" altLang="zh-CN" sz="1800" dirty="0"/>
              <a:t>);</a:t>
            </a:r>
            <a:br>
              <a:rPr lang="en-US" altLang="zh-CN" sz="1800" dirty="0"/>
            </a:br>
            <a:r>
              <a:rPr lang="en-US" altLang="zh-CN" sz="1800" dirty="0"/>
              <a:t>        //</a:t>
            </a:r>
            <a:r>
              <a:rPr lang="zh-CN" altLang="en-US" sz="1800" dirty="0"/>
              <a:t>关联</a:t>
            </a:r>
            <a:r>
              <a:rPr lang="en-US" altLang="zh-CN" sz="1800" dirty="0"/>
              <a:t>token</a:t>
            </a:r>
            <a:r>
              <a:rPr lang="zh-CN" altLang="en-US" sz="1800" dirty="0"/>
              <a:t>和连接</a:t>
            </a:r>
            <a:br>
              <a:rPr lang="zh-CN" altLang="en-US" sz="1800" dirty="0"/>
            </a:br>
            <a:r>
              <a:rPr lang="zh-CN" altLang="en-US" sz="1800" dirty="0"/>
              <a:t>        </a:t>
            </a:r>
            <a:r>
              <a:rPr lang="en-US" altLang="zh-CN" sz="1800" dirty="0"/>
              <a:t>$this-&gt;</a:t>
            </a:r>
            <a:r>
              <a:rPr lang="en-US" altLang="zh-CN" sz="1800" dirty="0" err="1"/>
              <a:t>auth_cache</a:t>
            </a:r>
            <a:r>
              <a:rPr lang="en-US" altLang="zh-CN" sz="1800" dirty="0"/>
              <a:t>-&gt;set('token_'.$</a:t>
            </a:r>
            <a:r>
              <a:rPr lang="en-US" altLang="zh-CN" sz="1800" dirty="0" err="1"/>
              <a:t>req</a:t>
            </a:r>
            <a:r>
              <a:rPr lang="en-US" altLang="zh-CN" sz="1800" dirty="0"/>
              <a:t>-&gt;</a:t>
            </a:r>
            <a:r>
              <a:rPr lang="en-US" altLang="zh-CN" sz="1800" dirty="0" err="1"/>
              <a:t>fd</a:t>
            </a:r>
            <a:r>
              <a:rPr lang="en-US" altLang="zh-CN" sz="1800" dirty="0"/>
              <a:t>, $</a:t>
            </a:r>
            <a:r>
              <a:rPr lang="en-US" altLang="zh-CN" sz="1800" dirty="0" err="1"/>
              <a:t>req</a:t>
            </a:r>
            <a:r>
              <a:rPr lang="en-US" altLang="zh-CN" sz="1800" dirty="0"/>
              <a:t>-&gt;get['</a:t>
            </a:r>
            <a:r>
              <a:rPr lang="en-US" altLang="zh-CN" sz="1800" dirty="0" err="1"/>
              <a:t>user_token</a:t>
            </a:r>
            <a:r>
              <a:rPr lang="en-US" altLang="zh-CN" sz="1800" dirty="0"/>
              <a:t>']);</a:t>
            </a:r>
            <a:br>
              <a:rPr lang="en-US" altLang="zh-CN" sz="1800" dirty="0"/>
            </a:br>
            <a:r>
              <a:rPr lang="en-US" altLang="zh-CN" sz="1800" dirty="0"/>
              <a:t>        $</a:t>
            </a:r>
            <a:r>
              <a:rPr lang="en-US" altLang="zh-CN" sz="1800" dirty="0" err="1"/>
              <a:t>sys_msg</a:t>
            </a:r>
            <a:r>
              <a:rPr lang="en-US" altLang="zh-CN" sz="1800" dirty="0"/>
              <a:t> = [</a:t>
            </a:r>
            <a:br>
              <a:rPr lang="en-US" altLang="zh-CN" sz="1800" dirty="0"/>
            </a:br>
            <a:r>
              <a:rPr lang="en-US" altLang="zh-CN" sz="1800" dirty="0"/>
              <a:t>            '</a:t>
            </a:r>
            <a:r>
              <a:rPr lang="en-US" altLang="zh-CN" sz="1800" dirty="0" err="1"/>
              <a:t>msg_source</a:t>
            </a:r>
            <a:r>
              <a:rPr lang="en-US" altLang="zh-CN" sz="1800" dirty="0"/>
              <a:t>'=&gt;'server',</a:t>
            </a:r>
            <a:br>
              <a:rPr lang="en-US" altLang="zh-CN" sz="1800" dirty="0"/>
            </a:br>
            <a:r>
              <a:rPr lang="en-US" altLang="zh-CN" sz="1800" dirty="0"/>
              <a:t>            '</a:t>
            </a:r>
            <a:r>
              <a:rPr lang="en-US" altLang="zh-CN" sz="1800" dirty="0" err="1"/>
              <a:t>msg</a:t>
            </a:r>
            <a:r>
              <a:rPr lang="en-US" altLang="zh-CN" sz="1800" dirty="0"/>
              <a:t>'=&gt;'you are login at '.$</a:t>
            </a:r>
            <a:r>
              <a:rPr lang="en-US" altLang="zh-CN" sz="1800" dirty="0" err="1"/>
              <a:t>req</a:t>
            </a:r>
            <a:r>
              <a:rPr lang="en-US" altLang="zh-CN" sz="1800" dirty="0"/>
              <a:t>-&gt;</a:t>
            </a:r>
            <a:r>
              <a:rPr lang="en-US" altLang="zh-CN" sz="1800" dirty="0" err="1"/>
              <a:t>fd</a:t>
            </a:r>
            <a:br>
              <a:rPr lang="en-US" altLang="zh-CN" sz="1800" dirty="0"/>
            </a:br>
            <a:r>
              <a:rPr lang="en-US" altLang="zh-CN" sz="1800" dirty="0"/>
              <a:t>        ];</a:t>
            </a:r>
            <a:br>
              <a:rPr lang="en-US" altLang="zh-CN" sz="1800" dirty="0"/>
            </a:br>
            <a:r>
              <a:rPr lang="en-US" altLang="zh-CN" sz="1800" dirty="0"/>
              <a:t>        $server-&gt;push($</a:t>
            </a:r>
            <a:r>
              <a:rPr lang="en-US" altLang="zh-CN" sz="1800" dirty="0" err="1"/>
              <a:t>req</a:t>
            </a:r>
            <a:r>
              <a:rPr lang="en-US" altLang="zh-CN" sz="1800" dirty="0"/>
              <a:t>-&gt;</a:t>
            </a:r>
            <a:r>
              <a:rPr lang="en-US" altLang="zh-CN" sz="1800" dirty="0" err="1"/>
              <a:t>fd,json_encode</a:t>
            </a:r>
            <a:r>
              <a:rPr lang="en-US" altLang="zh-CN" sz="1800" dirty="0"/>
              <a:t>($</a:t>
            </a:r>
            <a:r>
              <a:rPr lang="en-US" altLang="zh-CN" sz="1800" dirty="0" err="1"/>
              <a:t>sys_msg</a:t>
            </a:r>
            <a:r>
              <a:rPr lang="en-US" altLang="zh-CN" sz="1800" dirty="0"/>
              <a:t>));</a:t>
            </a:r>
            <a:br>
              <a:rPr lang="en-US" altLang="zh-CN" sz="1800" dirty="0"/>
            </a:br>
            <a:r>
              <a:rPr lang="en-US" altLang="zh-CN" sz="1800" dirty="0"/>
              <a:t>    }</a:t>
            </a:r>
          </a:p>
        </p:txBody>
      </p:sp>
    </p:spTree>
    <p:extLst>
      <p:ext uri="{BB962C8B-B14F-4D97-AF65-F5344CB8AC3E}">
        <p14:creationId xmlns:p14="http://schemas.microsoft.com/office/powerpoint/2010/main" val="4185308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退出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16C1C4-6E3D-483D-B856-067602810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    public function logout($</a:t>
            </a:r>
            <a:r>
              <a:rPr lang="en-US" altLang="zh-CN" sz="2000" dirty="0" err="1"/>
              <a:t>fd</a:t>
            </a:r>
            <a:r>
              <a:rPr lang="en-US" altLang="zh-CN" sz="2000" dirty="0"/>
              <a:t>) {</a:t>
            </a:r>
            <a:br>
              <a:rPr lang="en-US" altLang="zh-CN" sz="2000" dirty="0"/>
            </a:br>
            <a:r>
              <a:rPr lang="en-US" altLang="zh-CN" sz="2000" dirty="0"/>
              <a:t>        $username = $this-&gt;</a:t>
            </a:r>
            <a:r>
              <a:rPr lang="en-US" altLang="zh-CN" sz="2000" dirty="0" err="1"/>
              <a:t>getUser</a:t>
            </a:r>
            <a:r>
              <a:rPr lang="en-US" altLang="zh-CN" sz="2000" dirty="0"/>
              <a:t>($</a:t>
            </a:r>
            <a:r>
              <a:rPr lang="en-US" altLang="zh-CN" sz="2000" dirty="0" err="1"/>
              <a:t>fd</a:t>
            </a:r>
            <a:r>
              <a:rPr lang="en-US" altLang="zh-CN" sz="2000" dirty="0"/>
              <a:t>);</a:t>
            </a:r>
            <a:br>
              <a:rPr lang="en-US" altLang="zh-CN" sz="2000" dirty="0"/>
            </a:br>
            <a:r>
              <a:rPr lang="en-US" altLang="zh-CN" sz="2000" dirty="0"/>
              <a:t>        </a:t>
            </a:r>
            <a:r>
              <a:rPr lang="en-US" altLang="zh-CN" sz="1600" i="1" dirty="0"/>
              <a:t>//</a:t>
            </a:r>
            <a:r>
              <a:rPr lang="zh-CN" altLang="en-US" sz="1600" i="1" dirty="0"/>
              <a:t>通过</a:t>
            </a:r>
            <a:r>
              <a:rPr lang="en-US" altLang="zh-CN" sz="1600" i="1" dirty="0"/>
              <a:t>token</a:t>
            </a:r>
            <a:r>
              <a:rPr lang="zh-CN" altLang="en-US" sz="1600" i="1" dirty="0"/>
              <a:t>和连接套接字的关联获取</a:t>
            </a:r>
            <a:r>
              <a:rPr lang="en-US" altLang="zh-CN" sz="1600" i="1" dirty="0" err="1"/>
              <a:t>user_token</a:t>
            </a:r>
            <a:r>
              <a:rPr lang="zh-CN" altLang="en-US" sz="1600" i="1" dirty="0"/>
              <a:t>并删除</a:t>
            </a:r>
            <a:br>
              <a:rPr lang="zh-CN" altLang="en-US" sz="1600" i="1" dirty="0"/>
            </a:br>
            <a:r>
              <a:rPr lang="zh-CN" altLang="en-US" sz="2000" dirty="0"/>
              <a:t>        </a:t>
            </a:r>
            <a:r>
              <a:rPr lang="en-US" altLang="zh-CN" sz="2000" dirty="0"/>
              <a:t>$this-&gt;</a:t>
            </a:r>
            <a:r>
              <a:rPr lang="en-US" altLang="zh-CN" sz="2000" dirty="0" err="1"/>
              <a:t>auth_cache</a:t>
            </a:r>
            <a:r>
              <a:rPr lang="en-US" altLang="zh-CN" sz="2000" dirty="0"/>
              <a:t>-&gt;delete($this-&gt;</a:t>
            </a:r>
            <a:r>
              <a:rPr lang="en-US" altLang="zh-CN" sz="2000" dirty="0" err="1"/>
              <a:t>auth_cache</a:t>
            </a:r>
            <a:r>
              <a:rPr lang="en-US" altLang="zh-CN" sz="2000" dirty="0"/>
              <a:t>-&gt;get('token_'.$</a:t>
            </a:r>
            <a:r>
              <a:rPr lang="en-US" altLang="zh-CN" sz="2000" dirty="0" err="1"/>
              <a:t>fd</a:t>
            </a:r>
            <a:r>
              <a:rPr lang="en-US" altLang="zh-CN" sz="2000" dirty="0"/>
              <a:t>),0);</a:t>
            </a:r>
            <a:br>
              <a:rPr lang="en-US" altLang="zh-CN" sz="2000" dirty="0"/>
            </a:br>
            <a:r>
              <a:rPr lang="en-US" altLang="zh-CN" sz="2000" dirty="0"/>
              <a:t>        $this-&gt;</a:t>
            </a:r>
            <a:r>
              <a:rPr lang="en-US" altLang="zh-CN" sz="2000" dirty="0" err="1"/>
              <a:t>auth_cache</a:t>
            </a:r>
            <a:r>
              <a:rPr lang="en-US" altLang="zh-CN" sz="2000" dirty="0"/>
              <a:t>-&gt;delete($username,0);</a:t>
            </a:r>
            <a:br>
              <a:rPr lang="en-US" altLang="zh-CN" sz="2000" dirty="0"/>
            </a:br>
            <a:r>
              <a:rPr lang="en-US" altLang="zh-CN" sz="2000" dirty="0"/>
              <a:t>    }</a:t>
            </a:r>
          </a:p>
        </p:txBody>
      </p:sp>
    </p:spTree>
    <p:extLst>
      <p:ext uri="{BB962C8B-B14F-4D97-AF65-F5344CB8AC3E}">
        <p14:creationId xmlns:p14="http://schemas.microsoft.com/office/powerpoint/2010/main" val="1643127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获取用户名称的方法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2414E8-65E0-45F2-A533-921E28ACB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    private function </a:t>
            </a:r>
            <a:r>
              <a:rPr lang="en-US" altLang="zh-CN" sz="2000" dirty="0" err="1"/>
              <a:t>getUserName</a:t>
            </a:r>
            <a:r>
              <a:rPr lang="en-US" altLang="zh-CN" sz="2000" dirty="0"/>
              <a:t>($</a:t>
            </a:r>
            <a:r>
              <a:rPr lang="en-US" altLang="zh-CN" sz="2000" dirty="0" err="1"/>
              <a:t>fd</a:t>
            </a:r>
            <a:r>
              <a:rPr lang="en-US" altLang="zh-CN" sz="2000" dirty="0"/>
              <a:t>) {</a:t>
            </a:r>
            <a:br>
              <a:rPr lang="en-US" altLang="zh-CN" sz="2000" dirty="0"/>
            </a:br>
            <a:r>
              <a:rPr lang="en-US" altLang="zh-CN" sz="2000" dirty="0"/>
              <a:t>        $token = $this-&gt;</a:t>
            </a:r>
            <a:r>
              <a:rPr lang="en-US" altLang="zh-CN" sz="2000" dirty="0" err="1"/>
              <a:t>auth_cache</a:t>
            </a:r>
            <a:r>
              <a:rPr lang="en-US" altLang="zh-CN" sz="2000" dirty="0"/>
              <a:t>-&gt;get('token_'.$</a:t>
            </a:r>
            <a:r>
              <a:rPr lang="en-US" altLang="zh-CN" sz="2000" dirty="0" err="1"/>
              <a:t>fd</a:t>
            </a:r>
            <a:r>
              <a:rPr lang="en-US" altLang="zh-CN" sz="2000" dirty="0"/>
              <a:t>);</a:t>
            </a:r>
            <a:br>
              <a:rPr lang="en-US" altLang="zh-CN" sz="2000" dirty="0"/>
            </a:br>
            <a:r>
              <a:rPr lang="en-US" altLang="zh-CN" sz="2000" dirty="0"/>
              <a:t>        return $this-&gt;</a:t>
            </a:r>
            <a:r>
              <a:rPr lang="en-US" altLang="zh-CN" sz="2000" dirty="0" err="1"/>
              <a:t>auth_cache</a:t>
            </a:r>
            <a:r>
              <a:rPr lang="en-US" altLang="zh-CN" sz="2000" dirty="0"/>
              <a:t>-&gt;get($token);</a:t>
            </a:r>
            <a:br>
              <a:rPr lang="en-US" altLang="zh-CN" sz="2000" dirty="0"/>
            </a:br>
            <a:r>
              <a:rPr lang="en-US" altLang="zh-CN" sz="2000" dirty="0"/>
              <a:t>    }</a:t>
            </a:r>
          </a:p>
          <a:p>
            <a:r>
              <a:rPr lang="zh-CN" altLang="en-US" sz="2000" dirty="0"/>
              <a:t>通过连接套接字获取用户名</a:t>
            </a:r>
          </a:p>
        </p:txBody>
      </p:sp>
    </p:spTree>
    <p:extLst>
      <p:ext uri="{BB962C8B-B14F-4D97-AF65-F5344CB8AC3E}">
        <p14:creationId xmlns:p14="http://schemas.microsoft.com/office/powerpoint/2010/main" val="446600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连接关闭：</a:t>
            </a:r>
            <a:r>
              <a:rPr lang="en-US" altLang="zh-CN" dirty="0" err="1"/>
              <a:t>onClose</a:t>
            </a:r>
            <a:r>
              <a:rPr lang="zh-CN" altLang="en-US" dirty="0"/>
              <a:t>事件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关闭连接要从</a:t>
            </a:r>
            <a:r>
              <a:rPr lang="en-US" altLang="zh-CN" sz="2000" dirty="0"/>
              <a:t>Memcached</a:t>
            </a:r>
            <a:r>
              <a:rPr lang="zh-CN" altLang="en-US" sz="2000" dirty="0"/>
              <a:t>去除缓存数据。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    public function </a:t>
            </a:r>
            <a:r>
              <a:rPr lang="en-US" altLang="zh-CN" sz="2000" dirty="0" err="1"/>
              <a:t>on_close</a:t>
            </a:r>
            <a:r>
              <a:rPr lang="en-US" altLang="zh-CN" sz="2000" dirty="0"/>
              <a:t>($server,$</a:t>
            </a:r>
            <a:r>
              <a:rPr lang="en-US" altLang="zh-CN" sz="2000" dirty="0" err="1"/>
              <a:t>fd</a:t>
            </a:r>
            <a:r>
              <a:rPr lang="en-US" altLang="zh-CN" sz="2000" dirty="0"/>
              <a:t>) {</a:t>
            </a:r>
            <a:br>
              <a:rPr lang="en-US" altLang="zh-CN" sz="2000" dirty="0"/>
            </a:br>
            <a:r>
              <a:rPr lang="en-US" altLang="zh-CN" sz="2000" dirty="0"/>
              <a:t>        $this-&gt;</a:t>
            </a:r>
            <a:r>
              <a:rPr lang="en-US" altLang="zh-CN" sz="2000" dirty="0" err="1"/>
              <a:t>mcache</a:t>
            </a:r>
            <a:r>
              <a:rPr lang="en-US" altLang="zh-CN" sz="2000" dirty="0"/>
              <a:t>-&gt;delete($this-&gt;conn_head.$fd,0);</a:t>
            </a:r>
            <a:br>
              <a:rPr lang="en-US" altLang="zh-CN" sz="2000" dirty="0"/>
            </a:br>
            <a:r>
              <a:rPr lang="en-US" altLang="zh-CN" sz="2000" dirty="0"/>
              <a:t>        $this-&gt;</a:t>
            </a:r>
            <a:r>
              <a:rPr lang="en-US" altLang="zh-CN" sz="2000" dirty="0" err="1"/>
              <a:t>auth_cache</a:t>
            </a:r>
            <a:r>
              <a:rPr lang="en-US" altLang="zh-CN" sz="2000" dirty="0"/>
              <a:t>-&gt;delete('token_'.$fd,0);</a:t>
            </a:r>
            <a:br>
              <a:rPr lang="en-US" altLang="zh-CN" sz="2000" dirty="0"/>
            </a:br>
            <a:r>
              <a:rPr lang="en-US" altLang="zh-CN" sz="2000" dirty="0"/>
              <a:t>    }</a:t>
            </a:r>
          </a:p>
        </p:txBody>
      </p:sp>
    </p:spTree>
    <p:extLst>
      <p:ext uri="{BB962C8B-B14F-4D97-AF65-F5344CB8AC3E}">
        <p14:creationId xmlns:p14="http://schemas.microsoft.com/office/powerpoint/2010/main" val="2051629585"/>
      </p:ext>
    </p:extLst>
  </p:cSld>
  <p:clrMapOvr>
    <a:masterClrMapping/>
  </p:clrMapOvr>
</p:sld>
</file>

<file path=ppt/theme/theme1.xml><?xml version="1.0" encoding="utf-8"?>
<a:theme xmlns:a="http://schemas.openxmlformats.org/drawingml/2006/main" name="PHP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3863</TotalTime>
  <Words>304</Words>
  <Application>Microsoft Office PowerPoint</Application>
  <PresentationFormat>宽屏</PresentationFormat>
  <Paragraphs>68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等线 Light</vt:lpstr>
      <vt:lpstr>汉仪家书简</vt:lpstr>
      <vt:lpstr>书体坊向佳红毛笔行书</vt:lpstr>
      <vt:lpstr>Arial</vt:lpstr>
      <vt:lpstr>Tahoma</vt:lpstr>
      <vt:lpstr>PHPcover</vt:lpstr>
      <vt:lpstr>PowerPoint 演示文稿</vt:lpstr>
      <vt:lpstr>实现方式</vt:lpstr>
      <vt:lpstr>通信服务程序要做一些修改</vt:lpstr>
      <vt:lpstr>登录验证程序处理过程</vt:lpstr>
      <vt:lpstr>初始化操作</vt:lpstr>
      <vt:lpstr>连接建立的操作：onOpen事件</vt:lpstr>
      <vt:lpstr>退出</vt:lpstr>
      <vt:lpstr>获取用户名称的方法</vt:lpstr>
      <vt:lpstr>连接关闭：onClose事件</vt:lpstr>
      <vt:lpstr>处理SIGTERM信号：onShutdown事件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407</cp:revision>
  <dcterms:created xsi:type="dcterms:W3CDTF">2017-12-10T11:51:32Z</dcterms:created>
  <dcterms:modified xsi:type="dcterms:W3CDTF">2018-02-28T14:10:45Z</dcterms:modified>
</cp:coreProperties>
</file>