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第十五讲 </a:t>
            </a:r>
            <a:r>
              <a:rPr lang="en-US" altLang="zh-CN" sz="2800" dirty="0"/>
              <a:t>Nginx</a:t>
            </a:r>
            <a:r>
              <a:rPr lang="zh-CN" altLang="en-US" sz="2800" dirty="0"/>
              <a:t>配置</a:t>
            </a:r>
            <a:r>
              <a:rPr lang="en-US" altLang="zh-CN" sz="2800"/>
              <a:t>HTTPS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类型：很简单的聊天室程序。先不做验证功能，仅仅基于连接。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协议可以实现服务器实时推送。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缓存连接信息。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使用一个简单的通信协议。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服务器接收到数据，直接转发给其他成员。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通信数据使用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格式。前端</a:t>
            </a:r>
            <a:r>
              <a:rPr lang="en-US" altLang="zh-CN" sz="2000" dirty="0"/>
              <a:t>JS</a:t>
            </a:r>
            <a:r>
              <a:rPr lang="zh-CN" altLang="en-US" sz="2000" dirty="0"/>
              <a:t>可以直接处理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</a:t>
            </a:r>
            <a:r>
              <a:rPr lang="en-US" altLang="zh-CN" sz="2000" dirty="0"/>
              <a:t>PHP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扩展也可以很方便的处理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2349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客户端发送：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客户端接收：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from_id</a:t>
                      </a:r>
                      <a:r>
                        <a:rPr lang="zh-CN" altLang="en-US" dirty="0"/>
                        <a:t>” </a:t>
                      </a:r>
                      <a:r>
                        <a:rPr lang="en-US" altLang="zh-CN" dirty="0"/>
                        <a:t>: “12”,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”:”I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”,</a:t>
                      </a:r>
                    </a:p>
                    <a:p>
                      <a:pPr lvl="1"/>
                      <a:r>
                        <a:rPr lang="en-US" altLang="zh-CN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服务器推送：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msg_source”:”server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使用的是多进程。仅仅通过一个变量保存连接数据是不能保证同步的。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管理进程会把请求按照指定规则分配给每个进程，而这样每个进程获得的连接信息是有差异的。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避免多进程的数据不能共享问题，使用一个公共的数据缓存。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因为服务要在后台运行，所以要创建守护进程。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要能够处理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信号，捕获信号以后，清理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缓存数据，关闭连接。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服务端程序仅仅是做转发处理。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开启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连接，并初始化</a:t>
            </a:r>
            <a:r>
              <a:rPr lang="en-US" altLang="zh-CN" sz="2000" dirty="0" err="1"/>
              <a:t>websocket_server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连接建立后要把连接信息加入到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缓存。并返回一条提示信息。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0160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获取用户发送的数据。并判断如果数据为空则不转发。</a:t>
            </a:r>
            <a:endParaRPr lang="en-US" altLang="zh-CN" sz="2000" dirty="0"/>
          </a:p>
          <a:p>
            <a:r>
              <a:rPr lang="zh-CN" altLang="en-US" sz="2000" dirty="0"/>
              <a:t>生成要发送的消息。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获取保存的所有连接，并判断如果不是当前连接则进行转发。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414</Words>
  <Application>Microsoft Office PowerPoint</Application>
  <PresentationFormat>宽屏</PresentationFormat>
  <Paragraphs>82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386</cp:revision>
  <dcterms:created xsi:type="dcterms:W3CDTF">2017-12-10T11:51:32Z</dcterms:created>
  <dcterms:modified xsi:type="dcterms:W3CDTF">2018-02-28T14:18:35Z</dcterms:modified>
</cp:coreProperties>
</file>