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第十六讲 综合应用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12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388</cp:revision>
  <dcterms:created xsi:type="dcterms:W3CDTF">2017-12-10T11:51:32Z</dcterms:created>
  <dcterms:modified xsi:type="dcterms:W3CDTF">2018-02-28T14:31:28Z</dcterms:modified>
</cp:coreProperties>
</file>