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9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第二十讲 整理，回顾，思考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重点知识回顾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3620</TotalTime>
  <Words>18</Words>
  <Application>Microsoft Office PowerPoint</Application>
  <PresentationFormat>宽屏</PresentationFormat>
  <Paragraphs>18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重点知识回顾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388</cp:revision>
  <dcterms:created xsi:type="dcterms:W3CDTF">2017-12-10T11:51:32Z</dcterms:created>
  <dcterms:modified xsi:type="dcterms:W3CDTF">2018-02-28T14:26:00Z</dcterms:modified>
</cp:coreProperties>
</file>