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8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539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902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153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168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651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903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484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878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677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49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2800"/>
              <a:t>第十七讲 </a:t>
            </a:r>
            <a:r>
              <a:rPr lang="en-US" altLang="zh-CN" sz="2800" dirty="0"/>
              <a:t>PHP How to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执行正则表达式匹配替换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24862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计算文件的</a:t>
            </a:r>
            <a:r>
              <a:rPr lang="en-US" altLang="zh-CN" dirty="0"/>
              <a:t>sha1</a:t>
            </a:r>
            <a:r>
              <a:rPr lang="zh-CN" altLang="en-US" dirty="0"/>
              <a:t>值确定文件是否相同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51897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/>
              <a:t>文件基本操作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788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如何从终端获取输入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3829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如何获取客户端信息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9704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格式化时间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4404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如何使用</a:t>
            </a:r>
            <a:r>
              <a:rPr lang="en-US" altLang="zh-CN" dirty="0" err="1"/>
              <a:t>openssl</a:t>
            </a:r>
            <a:r>
              <a:rPr lang="zh-CN" altLang="en-US" dirty="0"/>
              <a:t>进行加密解密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51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对用户名、</a:t>
            </a:r>
            <a:r>
              <a:rPr lang="en-US" altLang="zh-CN" dirty="0"/>
              <a:t>Email</a:t>
            </a:r>
            <a:r>
              <a:rPr lang="zh-CN" altLang="en-US" dirty="0"/>
              <a:t>、密码进行正则匹配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83230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对数组元素</a:t>
            </a:r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228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检查文件、类、方法是否存在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4552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获取上传文件的</a:t>
            </a:r>
            <a:r>
              <a:rPr lang="en-US" altLang="zh-CN" dirty="0"/>
              <a:t>MIME</a:t>
            </a:r>
            <a:r>
              <a:rPr lang="zh-CN" altLang="en-US" dirty="0"/>
              <a:t>类型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5456648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3663</TotalTime>
  <Words>91</Words>
  <Application>Microsoft Office PowerPoint</Application>
  <PresentationFormat>宽屏</PresentationFormat>
  <Paragraphs>58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PHP如何从终端获取输入</vt:lpstr>
      <vt:lpstr>PHP如何获取客户端信息</vt:lpstr>
      <vt:lpstr>PHP格式化时间</vt:lpstr>
      <vt:lpstr>PHP如何使用openssl进行加密解密</vt:lpstr>
      <vt:lpstr>PHP对用户名、Email、密码进行正则匹配</vt:lpstr>
      <vt:lpstr>PHP对数组元素map</vt:lpstr>
      <vt:lpstr>检查文件、类、方法是否存在</vt:lpstr>
      <vt:lpstr>获取上传文件的MIME类型</vt:lpstr>
      <vt:lpstr>执行正则表达式匹配替换</vt:lpstr>
      <vt:lpstr>计算文件的sha1值确定文件是否相同</vt:lpstr>
      <vt:lpstr>文件基本操作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400</cp:revision>
  <dcterms:created xsi:type="dcterms:W3CDTF">2017-12-10T11:51:32Z</dcterms:created>
  <dcterms:modified xsi:type="dcterms:W3CDTF">2018-05-01T15:29:20Z</dcterms:modified>
</cp:coreProperties>
</file>