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1" r:id="rId3"/>
    <p:sldId id="296" r:id="rId4"/>
    <p:sldId id="297" r:id="rId5"/>
    <p:sldId id="262" r:id="rId6"/>
    <p:sldId id="298" r:id="rId7"/>
    <p:sldId id="280" r:id="rId8"/>
    <p:sldId id="279" r:id="rId9"/>
    <p:sldId id="281" r:id="rId10"/>
    <p:sldId id="285" r:id="rId11"/>
    <p:sldId id="28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第五讲 </a:t>
            </a:r>
            <a:r>
              <a:rPr lang="en-US" altLang="zh-CN" sz="2800" dirty="0"/>
              <a:t>PHP</a:t>
            </a:r>
            <a:r>
              <a:rPr lang="zh-CN" altLang="en-US" sz="2800" dirty="0"/>
              <a:t>扩展与</a:t>
            </a:r>
            <a:r>
              <a:rPr lang="en-US" altLang="zh-CN" sz="2800" dirty="0"/>
              <a:t>composer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Slim</a:t>
            </a:r>
            <a:r>
              <a:rPr lang="zh-CN" altLang="en-US" dirty="0"/>
              <a:t>处理参数</a:t>
            </a:r>
            <a:r>
              <a:rPr lang="en-US" altLang="zh-CN" dirty="0"/>
              <a:t>$</a:t>
            </a:r>
            <a:r>
              <a:rPr lang="en-US" altLang="zh-CN" dirty="0" err="1"/>
              <a:t>args</a:t>
            </a: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57623E13-F1DD-4081-955A-427476C43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5922"/>
            <a:ext cx="7778774" cy="2167523"/>
          </a:xfrm>
        </p:spPr>
      </p:pic>
    </p:spTree>
    <p:extLst>
      <p:ext uri="{BB962C8B-B14F-4D97-AF65-F5344CB8AC3E}">
        <p14:creationId xmlns:p14="http://schemas.microsoft.com/office/powerpoint/2010/main" val="282780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Slim</a:t>
            </a:r>
            <a:r>
              <a:rPr lang="zh-CN" altLang="en-US" dirty="0"/>
              <a:t>如何获取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F911BB-982F-48B0-9406-1693D4D1D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56499"/>
            <a:ext cx="9962317" cy="23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6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 err="1"/>
              <a:t>pdo_mysql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切换到</a:t>
            </a:r>
            <a:r>
              <a:rPr lang="en-US" altLang="zh-CN" sz="2400" dirty="0"/>
              <a:t>PHP</a:t>
            </a:r>
            <a:r>
              <a:rPr lang="zh-CN" altLang="en-US" sz="2400" dirty="0"/>
              <a:t>的源代码目录，然后切换到</a:t>
            </a:r>
            <a:r>
              <a:rPr lang="en-US" altLang="zh-CN" sz="2400" dirty="0" err="1"/>
              <a:t>ext</a:t>
            </a:r>
            <a:r>
              <a:rPr lang="zh-CN" altLang="en-US" sz="2400" dirty="0"/>
              <a:t>目录下。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此目录是</a:t>
            </a:r>
            <a:r>
              <a:rPr lang="en-US" altLang="zh-CN" sz="2400" dirty="0"/>
              <a:t>PHP</a:t>
            </a:r>
            <a:r>
              <a:rPr lang="zh-CN" altLang="en-US" sz="2400" dirty="0"/>
              <a:t>扩展源代码目录。大部分扩展编译</a:t>
            </a:r>
            <a:r>
              <a:rPr lang="en-US" altLang="zh-CN" sz="2400" dirty="0"/>
              <a:t>PHP</a:t>
            </a:r>
            <a:r>
              <a:rPr lang="zh-CN" altLang="en-US" sz="2400" dirty="0"/>
              <a:t>时已经编译进</a:t>
            </a:r>
            <a:r>
              <a:rPr lang="en-US" altLang="zh-CN" sz="2400" dirty="0"/>
              <a:t>PHP</a:t>
            </a:r>
            <a:r>
              <a:rPr lang="zh-CN" altLang="en-US" sz="2400" dirty="0"/>
              <a:t>，无需重新编译。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切换到</a:t>
            </a:r>
            <a:r>
              <a:rPr lang="en-US" altLang="zh-CN" sz="2400" dirty="0" err="1"/>
              <a:t>pdo_mysql</a:t>
            </a:r>
            <a:r>
              <a:rPr lang="zh-CN" altLang="en-US" sz="2400" dirty="0"/>
              <a:t>目录，编译</a:t>
            </a:r>
            <a:r>
              <a:rPr lang="en-US" altLang="zh-CN" sz="2400" dirty="0" err="1"/>
              <a:t>pdo_mysql</a:t>
            </a:r>
            <a:r>
              <a:rPr lang="en-US" altLang="zh-CN" sz="2400" dirty="0"/>
              <a:t>: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/php7115/</a:t>
            </a:r>
            <a:r>
              <a:rPr lang="en-US" altLang="zh-CN" sz="2000" dirty="0" err="1"/>
              <a:t>phpize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./configure  --with-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/php7115/bin/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 make  install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 err="1"/>
              <a:t>openssl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zh-CN" altLang="en-US" sz="2400" dirty="0"/>
              <a:t>目录创建 </a:t>
            </a:r>
            <a:r>
              <a:rPr lang="en-US" altLang="zh-CN" sz="2400" dirty="0"/>
              <a:t>lib </a:t>
            </a:r>
            <a:r>
              <a:rPr lang="zh-CN" altLang="en-US" sz="2400" dirty="0"/>
              <a:t>和 </a:t>
            </a:r>
            <a:r>
              <a:rPr lang="en-US" altLang="zh-CN" sz="2400" dirty="0"/>
              <a:t>lib/</a:t>
            </a:r>
            <a:r>
              <a:rPr lang="en-US" altLang="zh-CN" sz="2400" dirty="0" err="1"/>
              <a:t>openssl</a:t>
            </a:r>
            <a:r>
              <a:rPr lang="en-US" altLang="zh-CN" sz="2400" dirty="0"/>
              <a:t> </a:t>
            </a:r>
            <a:r>
              <a:rPr lang="zh-CN" altLang="en-US" sz="2400" dirty="0"/>
              <a:t>目录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切换到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的源代码目录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编译</a:t>
            </a:r>
            <a:r>
              <a:rPr lang="en-US" altLang="zh-CN" sz="2400" dirty="0" err="1"/>
              <a:t>openssl</a:t>
            </a:r>
            <a:r>
              <a:rPr lang="en-US" altLang="zh-CN" sz="2400" dirty="0"/>
              <a:t>: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./config  --prefix=/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openssl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 make  install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9133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编译</a:t>
            </a:r>
            <a:r>
              <a:rPr lang="en-US" altLang="zh-CN" dirty="0" err="1"/>
              <a:t>openssl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切换到</a:t>
            </a:r>
            <a:r>
              <a:rPr lang="en-US" altLang="zh-CN" sz="2400" dirty="0"/>
              <a:t>PHP</a:t>
            </a:r>
            <a:r>
              <a:rPr lang="zh-CN" altLang="en-US" sz="2400" dirty="0"/>
              <a:t>的源代码目录，然后切换到</a:t>
            </a:r>
            <a:r>
              <a:rPr lang="en-US" altLang="zh-CN" sz="2400" dirty="0" err="1"/>
              <a:t>ext</a:t>
            </a:r>
            <a:r>
              <a:rPr lang="zh-CN" altLang="en-US" sz="2400" dirty="0"/>
              <a:t>目录下。</a:t>
            </a:r>
            <a:endParaRPr lang="en-US" altLang="zh-CN" sz="2400" dirty="0"/>
          </a:p>
          <a:p>
            <a:r>
              <a:rPr lang="en-US" altLang="zh-CN" sz="2400" dirty="0" err="1"/>
              <a:t>openssl</a:t>
            </a:r>
            <a:r>
              <a:rPr lang="zh-CN" altLang="en-US" sz="2400" dirty="0"/>
              <a:t>扩展需要重命名文件</a:t>
            </a:r>
            <a:r>
              <a:rPr lang="en-US" altLang="zh-CN" sz="2400" dirty="0"/>
              <a:t>config0.m4</a:t>
            </a:r>
            <a:r>
              <a:rPr lang="zh-CN" altLang="en-US" sz="2400" dirty="0"/>
              <a:t>  为 </a:t>
            </a:r>
            <a:r>
              <a:rPr lang="en-US" altLang="zh-CN" sz="2400" dirty="0"/>
              <a:t>config.m4</a:t>
            </a:r>
          </a:p>
          <a:p>
            <a:endParaRPr lang="en-US" altLang="zh-CN" sz="2400" dirty="0"/>
          </a:p>
          <a:p>
            <a:r>
              <a:rPr lang="zh-CN" altLang="en-US" sz="2400" dirty="0"/>
              <a:t>切换到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目录，编译</a:t>
            </a:r>
            <a:r>
              <a:rPr lang="en-US" altLang="zh-CN" sz="2400" dirty="0" err="1"/>
              <a:t>openssl</a:t>
            </a:r>
            <a:r>
              <a:rPr lang="en-US" altLang="zh-CN" sz="2400" dirty="0"/>
              <a:t>: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mv  config0.m4  config.m4</a:t>
            </a:r>
          </a:p>
          <a:p>
            <a:pPr marL="457200" lvl="1" indent="0">
              <a:buNone/>
            </a:pPr>
            <a:r>
              <a:rPr lang="en-US" altLang="zh-CN" sz="2000" dirty="0"/>
              <a:t>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/php7115/</a:t>
            </a:r>
            <a:r>
              <a:rPr lang="en-US" altLang="zh-CN" sz="2000" dirty="0" err="1"/>
              <a:t>phpize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./configure  --with-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/php7115/bin/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  </a:t>
            </a:r>
          </a:p>
          <a:p>
            <a:pPr marL="457200" lvl="1" indent="0">
              <a:buNone/>
            </a:pPr>
            <a:r>
              <a:rPr lang="en-US" altLang="zh-CN" sz="2000" dirty="0"/>
              <a:t>		--with-</a:t>
            </a:r>
            <a:r>
              <a:rPr lang="en-US" altLang="zh-CN" sz="2000" dirty="0" err="1"/>
              <a:t>openssl</a:t>
            </a:r>
            <a:r>
              <a:rPr lang="en-US" altLang="zh-CN" sz="2000" dirty="0"/>
              <a:t>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openssl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 make  install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243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r>
              <a:rPr lang="zh-CN" altLang="en-US" dirty="0"/>
              <a:t>加入</a:t>
            </a:r>
            <a:r>
              <a:rPr lang="en-US" altLang="zh-CN" dirty="0" err="1"/>
              <a:t>openssl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zh-CN" altLang="en-US" sz="2400" dirty="0"/>
              <a:t>可以在编译</a:t>
            </a:r>
            <a:r>
              <a:rPr lang="en-US" altLang="zh-CN" sz="2400" dirty="0"/>
              <a:t>PHP</a:t>
            </a:r>
            <a:r>
              <a:rPr lang="zh-CN" altLang="en-US" sz="2400" dirty="0"/>
              <a:t>时加入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支持，在</a:t>
            </a:r>
            <a:r>
              <a:rPr lang="en-US" altLang="zh-CN" sz="2400" dirty="0"/>
              <a:t>configure</a:t>
            </a:r>
            <a:r>
              <a:rPr lang="zh-CN" altLang="en-US" sz="2400" dirty="0"/>
              <a:t>脚本配置时，加入参数：</a:t>
            </a:r>
            <a:endParaRPr lang="en-US" altLang="zh-CN" sz="2400" dirty="0"/>
          </a:p>
          <a:p>
            <a:pPr marL="457200" lvl="1" indent="0">
              <a:lnSpc>
                <a:spcPts val="2000"/>
              </a:lnSpc>
              <a:buNone/>
            </a:pPr>
            <a:endParaRPr lang="en-US" altLang="zh-CN" sz="2000" dirty="0"/>
          </a:p>
          <a:p>
            <a:pPr marL="457200" lvl="1" indent="0">
              <a:lnSpc>
                <a:spcPts val="2000"/>
              </a:lnSpc>
              <a:buNone/>
            </a:pPr>
            <a:r>
              <a:rPr lang="en-US" altLang="zh-CN" dirty="0"/>
              <a:t>--with-</a:t>
            </a:r>
            <a:r>
              <a:rPr lang="en-US" altLang="zh-CN" dirty="0" err="1"/>
              <a:t>openssl</a:t>
            </a:r>
            <a:r>
              <a:rPr lang="en-US" altLang="zh-CN" dirty="0"/>
              <a:t>=/</a:t>
            </a:r>
            <a:r>
              <a:rPr lang="en-US" altLang="zh-CN" dirty="0" err="1"/>
              <a:t>webrun</a:t>
            </a:r>
            <a:r>
              <a:rPr lang="en-US" altLang="zh-CN" dirty="0"/>
              <a:t>/php7115/lib/</a:t>
            </a:r>
            <a:r>
              <a:rPr lang="en-US" altLang="zh-CN" dirty="0" err="1"/>
              <a:t>openssl</a:t>
            </a:r>
            <a:endParaRPr lang="en-US" altLang="zh-CN" dirty="0"/>
          </a:p>
          <a:p>
            <a:pPr>
              <a:lnSpc>
                <a:spcPts val="2000"/>
              </a:lnSpc>
            </a:pPr>
            <a:endParaRPr lang="en-US" altLang="zh-CN" sz="2400" dirty="0"/>
          </a:p>
          <a:p>
            <a:pPr>
              <a:lnSpc>
                <a:spcPts val="2000"/>
              </a:lnSpc>
            </a:pPr>
            <a:r>
              <a:rPr lang="zh-CN" altLang="en-US" sz="2400" dirty="0"/>
              <a:t>此操作会把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扩展编译进</a:t>
            </a:r>
            <a:r>
              <a:rPr lang="en-US" altLang="zh-CN" sz="2400" dirty="0"/>
              <a:t>PHP</a:t>
            </a:r>
            <a:r>
              <a:rPr lang="zh-CN" altLang="en-US" sz="2400" dirty="0"/>
              <a:t>，以后无需在配置文件启用扩展。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PHP</a:t>
            </a:r>
            <a:r>
              <a:rPr lang="zh-CN" altLang="en-US" dirty="0"/>
              <a:t>启用</a:t>
            </a:r>
            <a:r>
              <a:rPr lang="en-US" altLang="zh-CN" dirty="0" err="1"/>
              <a:t>openssl</a:t>
            </a:r>
            <a:r>
              <a:rPr lang="zh-CN" altLang="en-US" dirty="0"/>
              <a:t>以及</a:t>
            </a:r>
            <a:r>
              <a:rPr lang="en-US" altLang="zh-CN" dirty="0" err="1"/>
              <a:t>pdo_mysql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zh-CN" altLang="en-US" sz="2400" dirty="0"/>
              <a:t>打开</a:t>
            </a:r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en-US" altLang="zh-CN" sz="2400" dirty="0"/>
              <a:t>/lib/php.ini</a:t>
            </a:r>
            <a:r>
              <a:rPr lang="zh-CN" altLang="en-US" sz="2400" dirty="0"/>
              <a:t>文件，找到</a:t>
            </a:r>
            <a:r>
              <a:rPr lang="en-US" altLang="zh-CN" sz="2400" dirty="0"/>
              <a:t>extension</a:t>
            </a:r>
            <a:r>
              <a:rPr lang="zh-CN" altLang="en-US" sz="2400" dirty="0"/>
              <a:t>位置，写入一下内容：</a:t>
            </a:r>
            <a:endParaRPr lang="en-US" altLang="zh-CN" sz="2400" dirty="0"/>
          </a:p>
          <a:p>
            <a:pPr marL="457200" lvl="1" indent="0">
              <a:lnSpc>
                <a:spcPts val="2000"/>
              </a:lnSpc>
              <a:buNone/>
            </a:pPr>
            <a:r>
              <a:rPr lang="en-US" altLang="zh-CN" sz="2000" dirty="0"/>
              <a:t>extension=pdo_mysql.so</a:t>
            </a:r>
          </a:p>
          <a:p>
            <a:pPr marL="457200" lvl="1" indent="0">
              <a:lnSpc>
                <a:spcPts val="2000"/>
              </a:lnSpc>
              <a:buNone/>
            </a:pPr>
            <a:endParaRPr lang="en-US" altLang="zh-CN" sz="2000" dirty="0"/>
          </a:p>
          <a:p>
            <a:pPr marL="457200" lvl="1" indent="0">
              <a:lnSpc>
                <a:spcPts val="2000"/>
              </a:lnSpc>
              <a:buNone/>
            </a:pPr>
            <a:r>
              <a:rPr lang="en-US" altLang="zh-CN" sz="2000" dirty="0"/>
              <a:t>extension=openssl.so</a:t>
            </a:r>
          </a:p>
          <a:p>
            <a:pPr marL="457200" lvl="1" indent="0">
              <a:lnSpc>
                <a:spcPts val="2000"/>
              </a:lnSpc>
              <a:buNone/>
            </a:pPr>
            <a:endParaRPr lang="en-US" altLang="zh-CN" sz="2000" dirty="0"/>
          </a:p>
          <a:p>
            <a:pPr marL="457200" lvl="1" indent="0">
              <a:lnSpc>
                <a:spcPts val="2000"/>
              </a:lnSpc>
              <a:buNone/>
            </a:pPr>
            <a:endParaRPr lang="en-US" altLang="zh-CN" sz="2000" dirty="0"/>
          </a:p>
          <a:p>
            <a:pPr marL="457200" lvl="1" indent="0">
              <a:lnSpc>
                <a:spcPts val="2000"/>
              </a:lnSpc>
              <a:buNone/>
            </a:pPr>
            <a:r>
              <a:rPr lang="zh-CN" altLang="en-US" sz="2000" dirty="0"/>
              <a:t>如果编译时加入了</a:t>
            </a:r>
            <a:r>
              <a:rPr lang="en-US" altLang="zh-CN" sz="2000" dirty="0" err="1"/>
              <a:t>openssl</a:t>
            </a:r>
            <a:r>
              <a:rPr lang="zh-CN" altLang="en-US" sz="2000" dirty="0"/>
              <a:t>则不需要启动</a:t>
            </a:r>
            <a:r>
              <a:rPr lang="en-US" altLang="zh-CN" sz="2000" dirty="0" err="1"/>
              <a:t>openssl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445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Slim</a:t>
            </a:r>
            <a:r>
              <a:rPr lang="zh-CN" altLang="en-US" dirty="0"/>
              <a:t>框架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安装</a:t>
            </a:r>
            <a:r>
              <a:rPr lang="en-US" altLang="zh-CN" sz="2400" dirty="0"/>
              <a:t>Slim</a:t>
            </a:r>
            <a:r>
              <a:rPr lang="zh-CN" altLang="en-US" sz="2400" dirty="0"/>
              <a:t>框架：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 err="1"/>
              <a:t>composer.phar</a:t>
            </a:r>
            <a:r>
              <a:rPr lang="en-US" altLang="zh-CN" dirty="0"/>
              <a:t>  require  slim/slim  “^3.0” </a:t>
            </a:r>
          </a:p>
        </p:txBody>
      </p:sp>
    </p:spTree>
    <p:extLst>
      <p:ext uri="{BB962C8B-B14F-4D97-AF65-F5344CB8AC3E}">
        <p14:creationId xmlns:p14="http://schemas.microsoft.com/office/powerpoint/2010/main" val="179469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Slim</a:t>
            </a:r>
            <a:r>
              <a:rPr lang="zh-CN" altLang="en-US" dirty="0"/>
              <a:t>基本介绍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 Slim</a:t>
            </a:r>
            <a:r>
              <a:rPr lang="zh-CN" altLang="en-US" sz="2400" dirty="0"/>
              <a:t>是一款</a:t>
            </a:r>
            <a:r>
              <a:rPr lang="en-US" altLang="zh-CN" sz="2400" dirty="0"/>
              <a:t>PHP</a:t>
            </a:r>
            <a:r>
              <a:rPr lang="zh-CN" altLang="en-US" sz="2400" dirty="0"/>
              <a:t>微框架，可用于接口的快速开发。配合</a:t>
            </a:r>
            <a:r>
              <a:rPr lang="en-US" altLang="zh-CN" sz="2400" dirty="0"/>
              <a:t>composer</a:t>
            </a:r>
            <a:r>
              <a:rPr lang="zh-CN" altLang="en-US" sz="2400" dirty="0"/>
              <a:t>可以作为一个模块集成到整个</a:t>
            </a:r>
            <a:r>
              <a:rPr lang="en-US" altLang="zh-CN" sz="2400" dirty="0"/>
              <a:t>Web</a:t>
            </a:r>
            <a:r>
              <a:rPr lang="zh-CN" altLang="en-US" sz="2400" dirty="0"/>
              <a:t>架构当中。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Slim</a:t>
            </a:r>
            <a:r>
              <a:rPr lang="zh-CN" altLang="en-US" sz="2400" dirty="0"/>
              <a:t>使用回调处理请求。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BDE6F-A46A-4174-81E8-53C972404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93" y="3843969"/>
            <a:ext cx="8395843" cy="19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Slim</a:t>
            </a:r>
            <a:r>
              <a:rPr lang="zh-CN" altLang="en-US" dirty="0"/>
              <a:t>示例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07162FF5-7DF6-463C-9DD2-722118FC5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3462"/>
            <a:ext cx="9223184" cy="4717000"/>
          </a:xfrm>
        </p:spPr>
      </p:pic>
    </p:spTree>
    <p:extLst>
      <p:ext uri="{BB962C8B-B14F-4D97-AF65-F5344CB8AC3E}">
        <p14:creationId xmlns:p14="http://schemas.microsoft.com/office/powerpoint/2010/main" val="411473352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</TotalTime>
  <Words>348</Words>
  <Application>Microsoft Office PowerPoint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编译pdo_mysql</vt:lpstr>
      <vt:lpstr>编译openssl库</vt:lpstr>
      <vt:lpstr>编译openssl扩展</vt:lpstr>
      <vt:lpstr>编译PHP加入openssl</vt:lpstr>
      <vt:lpstr>配置PHP启用openssl以及pdo_mysql</vt:lpstr>
      <vt:lpstr>安装Slim框架</vt:lpstr>
      <vt:lpstr>Slim基本介绍</vt:lpstr>
      <vt:lpstr>Slim示例</vt:lpstr>
      <vt:lpstr>Slim处理参数$args</vt:lpstr>
      <vt:lpstr>Slim如何获取GET和POST请求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240</cp:revision>
  <dcterms:created xsi:type="dcterms:W3CDTF">2017-12-10T11:51:32Z</dcterms:created>
  <dcterms:modified xsi:type="dcterms:W3CDTF">2018-03-26T23:49:29Z</dcterms:modified>
</cp:coreProperties>
</file>