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315" r:id="rId11"/>
    <p:sldId id="312" r:id="rId12"/>
    <p:sldId id="313" r:id="rId13"/>
    <p:sldId id="314" r:id="rId14"/>
    <p:sldId id="310" r:id="rId15"/>
    <p:sldId id="311" r:id="rId16"/>
    <p:sldId id="289" r:id="rId17"/>
    <p:sldId id="26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34C872-4D85-42A5-826D-E50F695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0174"/>
              </p:ext>
            </p:extLst>
          </p:nvPr>
        </p:nvGraphicFramePr>
        <p:xfrm>
          <a:off x="1090247" y="2306776"/>
          <a:ext cx="9935309" cy="42698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重定向标准输出和标准错误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find / -name 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 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查找名称含有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ssh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分页查看内容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–l –R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 | less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排序文件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| sort –r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254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但是设置之后，只读变量就无法更改和取消。除非重置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098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914400" lvl="2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b=12a</a:t>
            </a:r>
            <a:r>
              <a:rPr lang="zh-CN" altLang="en-US" dirty="0"/>
              <a:t>，此时会报错，但是如果以字母开头的文本，比如</a:t>
            </a:r>
            <a:r>
              <a:rPr lang="en-US" altLang="zh-CN" dirty="0"/>
              <a:t>b=a12</a:t>
            </a:r>
            <a:r>
              <a:rPr lang="zh-CN" altLang="en-US" dirty="0"/>
              <a:t>，则</a:t>
            </a:r>
            <a:r>
              <a:rPr lang="en-US" altLang="zh-CN" dirty="0"/>
              <a:t>x=$(($a+$b))</a:t>
            </a:r>
            <a:r>
              <a:rPr lang="zh-CN" altLang="en-US" dirty="0"/>
              <a:t>则直接就计算为</a:t>
            </a:r>
            <a:r>
              <a:rPr lang="en-US" altLang="zh-CN" dirty="0"/>
              <a:t>a</a:t>
            </a:r>
            <a:r>
              <a:rPr lang="zh-CN" altLang="en-US" dirty="0"/>
              <a:t>的数值，</a:t>
            </a:r>
            <a:r>
              <a:rPr lang="en-US" altLang="zh-CN" dirty="0"/>
              <a:t>b</a:t>
            </a:r>
            <a:r>
              <a:rPr lang="zh-CN" altLang="en-US" dirty="0"/>
              <a:t>转成数字为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894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几乎只被用于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的网站支持热部署，因为是脚本运行，每次请求会重新加载脚本，所以代码更改后改变会立即体现，这是优点，同时也是缺点：</a:t>
            </a:r>
            <a:r>
              <a:rPr lang="en-US" altLang="zh-CN" sz="2000" dirty="0"/>
              <a:t>PHP</a:t>
            </a:r>
            <a:r>
              <a:rPr lang="zh-CN" altLang="en-US" sz="2000" dirty="0"/>
              <a:t>不适合常驻内存，实时运行的场景，服务端推送也很难实现。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基础使用进阶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2345</Words>
  <Application>Microsoft Office PowerPoint</Application>
  <PresentationFormat>宽屏</PresentationFormat>
  <Paragraphs>298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汉仪家书简</vt:lpstr>
      <vt:lpstr>楷体_GB2312</vt:lpstr>
      <vt:lpstr>书体坊向佳红毛笔行书</vt:lpstr>
      <vt:lpstr>Arial</vt:lpstr>
      <vt:lpstr>Tahoma</vt:lpstr>
      <vt:lpstr>Wingdings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shell运行命令的路径</vt:lpstr>
      <vt:lpstr>shell运行命令的基本过程</vt:lpstr>
      <vt:lpstr>IO重定向</vt:lpstr>
      <vt:lpstr>重定向符号</vt:lpstr>
      <vt:lpstr>重定向示例</vt:lpstr>
      <vt:lpstr>管道</vt:lpstr>
      <vt:lpstr>管道示例</vt:lpstr>
      <vt:lpstr>PowerPoint 演示文稿</vt:lpstr>
      <vt:lpstr>3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186</cp:revision>
  <cp:lastPrinted>2018-01-27T19:05:55Z</cp:lastPrinted>
  <dcterms:created xsi:type="dcterms:W3CDTF">2017-12-10T11:51:32Z</dcterms:created>
  <dcterms:modified xsi:type="dcterms:W3CDTF">2018-03-03T08:38:50Z</dcterms:modified>
</cp:coreProperties>
</file>