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58" r:id="rId4"/>
    <p:sldId id="261" r:id="rId5"/>
    <p:sldId id="262" r:id="rId6"/>
    <p:sldId id="280" r:id="rId7"/>
    <p:sldId id="279" r:id="rId8"/>
    <p:sldId id="281" r:id="rId9"/>
    <p:sldId id="285" r:id="rId10"/>
    <p:sldId id="286" r:id="rId11"/>
    <p:sldId id="264" r:id="rId12"/>
    <p:sldId id="266" r:id="rId13"/>
    <p:sldId id="282" r:id="rId14"/>
    <p:sldId id="283" r:id="rId15"/>
    <p:sldId id="291" r:id="rId16"/>
    <p:sldId id="265" r:id="rId17"/>
    <p:sldId id="294" r:id="rId18"/>
    <p:sldId id="278" r:id="rId19"/>
    <p:sldId id="287" r:id="rId20"/>
    <p:sldId id="288" r:id="rId21"/>
    <p:sldId id="289" r:id="rId22"/>
    <p:sldId id="290" r:id="rId23"/>
    <p:sldId id="2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第五讲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[lib function] </a:t>
            </a:r>
            <a:r>
              <a:rPr lang="zh-CN" altLang="en-US" sz="2000" dirty="0"/>
              <a:t>查看程序库的函数文档。文档开头都会说明需要引入的头文件，函数声明等信息。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/>
              <a:t>close-then-open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1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1473</Words>
  <Application>Microsoft Office PowerPoint</Application>
  <PresentationFormat>宽屏</PresentationFormat>
  <Paragraphs>151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进程所属用户与目录/文件权限</vt:lpstr>
      <vt:lpstr>PHP-FPM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221</cp:revision>
  <dcterms:created xsi:type="dcterms:W3CDTF">2017-12-10T11:51:32Z</dcterms:created>
  <dcterms:modified xsi:type="dcterms:W3CDTF">2018-03-01T07:00:20Z</dcterms:modified>
</cp:coreProperties>
</file>