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92" r:id="rId3"/>
    <p:sldId id="293" r:id="rId4"/>
    <p:sldId id="288" r:id="rId5"/>
    <p:sldId id="304" r:id="rId6"/>
    <p:sldId id="305" r:id="rId7"/>
    <p:sldId id="299" r:id="rId8"/>
    <p:sldId id="303" r:id="rId9"/>
    <p:sldId id="302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/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第十一讲  加入验证功能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br>
              <a:rPr lang="en-US" altLang="zh-CN" sz="2000" dirty="0"/>
            </a:b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使用一个用于登录验证处理的程序，验证通过后把用户信息放到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里，并返回给用户一个</a:t>
            </a:r>
            <a:r>
              <a:rPr lang="en-US" altLang="zh-CN" sz="2000" dirty="0"/>
              <a:t>token</a:t>
            </a:r>
            <a:r>
              <a:rPr lang="zh-CN" altLang="en-US" sz="2000" dirty="0"/>
              <a:t>值作为登录凭证。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然后用户在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连接时，传递此</a:t>
            </a:r>
            <a:r>
              <a:rPr lang="en-US" altLang="zh-CN" sz="2000" dirty="0"/>
              <a:t>token</a:t>
            </a:r>
            <a:r>
              <a:rPr lang="zh-CN" altLang="en-US" sz="2000" dirty="0"/>
              <a:t>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服务端在连接建立时，获取此</a:t>
            </a:r>
            <a:r>
              <a:rPr lang="en-US" altLang="zh-CN" sz="2000" dirty="0"/>
              <a:t>token</a:t>
            </a:r>
            <a:r>
              <a:rPr lang="zh-CN" altLang="en-US" sz="2000" dirty="0"/>
              <a:t>值，检测</a:t>
            </a:r>
            <a:r>
              <a:rPr lang="en-US" altLang="zh-CN" sz="2000" dirty="0"/>
              <a:t>Memcached</a:t>
            </a:r>
            <a:r>
              <a:rPr lang="zh-CN" altLang="en-US" sz="2000" dirty="0"/>
              <a:t>是否存在，存在则保持连接并可以通信</a:t>
            </a:r>
            <a:r>
              <a:rPr lang="zh-CN" altLang="en-US" sz="2000"/>
              <a:t>，否则关闭</a:t>
            </a:r>
            <a:r>
              <a:rPr lang="zh-CN" altLang="en-US" sz="2000" dirty="0"/>
              <a:t>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登录验证的过程和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实现的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通信服务并不耦合，仅仅是通过一个简单约定依靠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进行通信即可。</a:t>
            </a:r>
            <a:endParaRPr lang="en-US" altLang="zh-CN" sz="2000" dirty="0"/>
          </a:p>
          <a:p>
            <a:r>
              <a:rPr lang="zh-CN" altLang="en-US" sz="2000" dirty="0"/>
              <a:t>通信服务程序并不关心验证程序如何实现，即使验证过程发生改变也不会影响通信服务。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通信服务程序要做一些修改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连接建立后要进行验证。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验证通过后要记录用户的信息，并且要把连接信息和用户关联起来。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把处理用户信息和连接的操作包装成几个类方法去处理。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登录验证程序处理过程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用户提交用户名密码后，验证程序获取数据并判断是否存在用户以及验证是否通过。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通过则在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中写入一条记录，并返回登录凭证。错误则返回错误提示信息。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每次登录，登录凭证都不同。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简单实现过程查看结果，暂时不设定</a:t>
            </a:r>
            <a:r>
              <a:rPr lang="en-US" altLang="zh-CN" sz="2000" dirty="0"/>
              <a:t>token</a:t>
            </a:r>
            <a:r>
              <a:rPr lang="zh-CN" altLang="en-US" sz="2000" dirty="0"/>
              <a:t>有效期。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   function __construct()</a:t>
            </a:r>
            <a:br>
              <a:rPr lang="en-US" altLang="zh-CN" sz="2000" dirty="0"/>
            </a:br>
            <a:r>
              <a:rPr lang="en-US" altLang="zh-CN" sz="2000" dirty="0"/>
              <a:t>  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server_pid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posix_getpid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 = new Memcached('</a:t>
            </a:r>
            <a:r>
              <a:rPr lang="en-US" altLang="zh-CN" sz="2000" dirty="0" err="1"/>
              <a:t>wschat_pool</a:t>
            </a:r>
            <a:r>
              <a:rPr lang="en-US" altLang="zh-CN" sz="2000" dirty="0"/>
              <a:t>’);</a:t>
            </a:r>
          </a:p>
          <a:p>
            <a:pPr marL="0" indent="0">
              <a:buNone/>
            </a:pPr>
            <a:r>
              <a:rPr lang="en-US" altLang="zh-CN" sz="2000" dirty="0"/>
              <a:t>        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addServer</a:t>
            </a:r>
            <a:r>
              <a:rPr lang="en-US" altLang="zh-CN" sz="2000" dirty="0"/>
              <a:t>('localhost',11211);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加入权限验证服务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C00000"/>
                </a:solidFill>
              </a:rPr>
              <a:t>        $this-&gt;</a:t>
            </a:r>
            <a:r>
              <a:rPr lang="en-US" altLang="zh-CN" sz="2000" dirty="0" err="1">
                <a:solidFill>
                  <a:srgbClr val="C00000"/>
                </a:solidFill>
              </a:rPr>
              <a:t>auth_cache</a:t>
            </a:r>
            <a:r>
              <a:rPr lang="en-US" altLang="zh-CN" sz="2000" dirty="0">
                <a:solidFill>
                  <a:srgbClr val="C00000"/>
                </a:solidFill>
              </a:rPr>
              <a:t> = new Memcached('</a:t>
            </a:r>
            <a:r>
              <a:rPr lang="en-US" altLang="zh-CN" sz="2000" dirty="0" err="1">
                <a:solidFill>
                  <a:srgbClr val="C00000"/>
                </a:solidFill>
              </a:rPr>
              <a:t>auth</a:t>
            </a:r>
            <a:r>
              <a:rPr lang="en-US" altLang="zh-CN" sz="2000" dirty="0">
                <a:solidFill>
                  <a:srgbClr val="C00000"/>
                </a:solidFill>
              </a:rPr>
              <a:t>');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rgbClr val="C00000"/>
                </a:solidFill>
              </a:rPr>
              <a:t>        $this-&gt;</a:t>
            </a:r>
            <a:r>
              <a:rPr lang="en-US" altLang="zh-CN" sz="2000" dirty="0" err="1">
                <a:solidFill>
                  <a:srgbClr val="C00000"/>
                </a:solidFill>
              </a:rPr>
              <a:t>auth_cache</a:t>
            </a:r>
            <a:r>
              <a:rPr lang="en-US" altLang="zh-CN" sz="2000" dirty="0">
                <a:solidFill>
                  <a:srgbClr val="C00000"/>
                </a:solidFill>
              </a:rPr>
              <a:t>-&gt;</a:t>
            </a:r>
            <a:r>
              <a:rPr lang="en-US" altLang="zh-CN" sz="2000" dirty="0" err="1">
                <a:solidFill>
                  <a:srgbClr val="C00000"/>
                </a:solidFill>
              </a:rPr>
              <a:t>addServer</a:t>
            </a:r>
            <a:r>
              <a:rPr lang="en-US" altLang="zh-CN" sz="2000" dirty="0">
                <a:solidFill>
                  <a:srgbClr val="C00000"/>
                </a:solidFill>
              </a:rPr>
              <a:t>('localhost',11211);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en-US" altLang="zh-CN" sz="2000" dirty="0"/>
              <a:t>        </a:t>
            </a:r>
            <a:br>
              <a:rPr lang="en-US" altLang="zh-CN" sz="2000" dirty="0"/>
            </a:br>
            <a:r>
              <a:rPr lang="en-US" altLang="zh-CN" sz="2000" dirty="0"/>
              <a:t>        $this-&gt;server = new </a:t>
            </a:r>
            <a:r>
              <a:rPr lang="en-US" altLang="zh-CN" sz="2000" dirty="0" err="1"/>
              <a:t>swoole_websocket_server</a:t>
            </a:r>
            <a:r>
              <a:rPr lang="en-US" altLang="zh-CN" sz="2000" dirty="0"/>
              <a:t>('localhost',7654);</a:t>
            </a:r>
            <a:br>
              <a:rPr lang="en-US" altLang="zh-CN" sz="2000" dirty="0"/>
            </a:br>
            <a:r>
              <a:rPr lang="en-US" altLang="zh-CN" sz="2000" dirty="0"/>
              <a:t>        $this-&gt;server-&gt;set([</a:t>
            </a:r>
            <a:br>
              <a:rPr lang="en-US" altLang="zh-CN" sz="2000" dirty="0"/>
            </a:br>
            <a:r>
              <a:rPr lang="en-US" altLang="zh-CN" sz="2000" dirty="0"/>
              <a:t>            '</a:t>
            </a:r>
            <a:r>
              <a:rPr lang="en-US" altLang="zh-CN" sz="2000" dirty="0" err="1"/>
              <a:t>daemonize</a:t>
            </a:r>
            <a:r>
              <a:rPr lang="en-US" altLang="zh-CN" sz="2000" dirty="0"/>
              <a:t>' =&gt; 1</a:t>
            </a:r>
            <a:br>
              <a:rPr lang="en-US" altLang="zh-CN" sz="2000" dirty="0"/>
            </a:br>
            <a:r>
              <a:rPr lang="en-US" altLang="zh-CN" sz="2000" dirty="0"/>
              <a:t>        ]);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连接建立的操作：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1082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    public function </a:t>
            </a:r>
            <a:r>
              <a:rPr lang="en-US" altLang="zh-CN" sz="1800" dirty="0" err="1"/>
              <a:t>on_open</a:t>
            </a:r>
            <a:r>
              <a:rPr lang="en-US" altLang="zh-CN" sz="1800" dirty="0"/>
              <a:t>($server,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if (!$this-&gt;</a:t>
            </a:r>
            <a:r>
              <a:rPr lang="en-US" altLang="zh-CN" sz="1800" dirty="0" err="1"/>
              <a:t>auth_cache</a:t>
            </a:r>
            <a:r>
              <a:rPr lang="en-US" altLang="zh-CN" sz="1800" dirty="0"/>
              <a:t>-&gt;get($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-&gt;get[‘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’])) {</a:t>
            </a:r>
            <a:r>
              <a:rPr lang="en-US" altLang="zh-CN" sz="1600" i="1" dirty="0">
                <a:solidFill>
                  <a:srgbClr val="C00000"/>
                </a:solidFill>
              </a:rPr>
              <a:t>//</a:t>
            </a:r>
            <a:r>
              <a:rPr lang="zh-CN" altLang="en-US" sz="1600" i="1" dirty="0">
                <a:solidFill>
                  <a:srgbClr val="C00000"/>
                </a:solidFill>
              </a:rPr>
              <a:t>获取</a:t>
            </a:r>
            <a:r>
              <a:rPr lang="en-US" altLang="zh-CN" sz="1600" i="1" dirty="0">
                <a:solidFill>
                  <a:srgbClr val="C00000"/>
                </a:solidFill>
              </a:rPr>
              <a:t>token</a:t>
            </a:r>
            <a:r>
              <a:rPr lang="zh-CN" altLang="en-US" sz="1600" i="1" dirty="0">
                <a:solidFill>
                  <a:srgbClr val="C00000"/>
                </a:solidFill>
              </a:rPr>
              <a:t>从</a:t>
            </a:r>
            <a:r>
              <a:rPr lang="en-US" altLang="zh-CN" sz="1600" i="1" dirty="0">
                <a:solidFill>
                  <a:srgbClr val="C00000"/>
                </a:solidFill>
              </a:rPr>
              <a:t>Memcached</a:t>
            </a:r>
            <a:r>
              <a:rPr lang="zh-CN" altLang="en-US" sz="1600" i="1" dirty="0">
                <a:solidFill>
                  <a:srgbClr val="C00000"/>
                </a:solidFill>
              </a:rPr>
              <a:t>查询是否存在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/>
              <a:t>            $server-&gt;push($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fd,json_encode</a:t>
            </a:r>
            <a:r>
              <a:rPr lang="en-US" altLang="zh-CN" sz="1800" dirty="0"/>
              <a:t>([</a:t>
            </a:r>
            <a:br>
              <a:rPr lang="en-US" altLang="zh-CN" sz="1800" dirty="0"/>
            </a:br>
            <a:r>
              <a:rPr lang="en-US" altLang="zh-CN" sz="1800" dirty="0"/>
              <a:t>                '</a:t>
            </a:r>
            <a:r>
              <a:rPr lang="en-US" altLang="zh-CN" sz="1800" dirty="0" err="1"/>
              <a:t>msg_source</a:t>
            </a:r>
            <a:r>
              <a:rPr lang="en-US" altLang="zh-CN" sz="1800" dirty="0"/>
              <a:t>'=&gt;'server',</a:t>
            </a:r>
            <a:br>
              <a:rPr lang="en-US" altLang="zh-CN" sz="1800" dirty="0"/>
            </a:br>
            <a:r>
              <a:rPr lang="en-US" altLang="zh-CN" sz="1800" dirty="0"/>
              <a:t>                '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'=&gt;'you need to login.'.$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-&gt;get['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'],</a:t>
            </a:r>
            <a:br>
              <a:rPr lang="en-US" altLang="zh-CN" sz="1800" dirty="0"/>
            </a:br>
            <a:r>
              <a:rPr lang="en-US" altLang="zh-CN" sz="1800" dirty="0"/>
              <a:t>                'error'=&gt;-1</a:t>
            </a:r>
            <a:br>
              <a:rPr lang="en-US" altLang="zh-CN" sz="1800" dirty="0"/>
            </a:br>
            <a:r>
              <a:rPr lang="en-US" altLang="zh-CN" sz="1800" dirty="0"/>
              <a:t>            ]));</a:t>
            </a:r>
            <a:br>
              <a:rPr lang="en-US" altLang="zh-CN" sz="1800" dirty="0"/>
            </a:br>
            <a:r>
              <a:rPr lang="en-US" altLang="zh-CN" sz="1800" dirty="0"/>
              <a:t>            $server-&gt;close($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        }</a:t>
            </a:r>
            <a:br>
              <a:rPr lang="en-US" altLang="zh-CN" sz="1800" dirty="0"/>
            </a:br>
            <a:r>
              <a:rPr lang="en-US" altLang="zh-CN" sz="1800" dirty="0"/>
              <a:t>        $this-&gt;</a:t>
            </a:r>
            <a:r>
              <a:rPr lang="en-US" altLang="zh-CN" sz="1800" dirty="0" err="1"/>
              <a:t>mcache</a:t>
            </a:r>
            <a:r>
              <a:rPr lang="en-US" altLang="zh-CN" sz="1800" dirty="0"/>
              <a:t>-&gt;set($this-&gt;conn_head.$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        //</a:t>
            </a:r>
            <a:r>
              <a:rPr lang="zh-CN" altLang="en-US" sz="1800" dirty="0"/>
              <a:t>关联</a:t>
            </a:r>
            <a:r>
              <a:rPr lang="en-US" altLang="zh-CN" sz="1800" dirty="0"/>
              <a:t>token</a:t>
            </a:r>
            <a:r>
              <a:rPr lang="zh-CN" altLang="en-US" sz="1800" dirty="0"/>
              <a:t>和连接</a:t>
            </a:r>
            <a:br>
              <a:rPr lang="zh-CN" altLang="en-US" sz="1800" dirty="0"/>
            </a:br>
            <a:r>
              <a:rPr lang="zh-CN" altLang="en-US" sz="1800" dirty="0"/>
              <a:t>        </a:t>
            </a:r>
            <a:r>
              <a:rPr lang="en-US" altLang="zh-CN" sz="1800" dirty="0"/>
              <a:t>$this-&gt;</a:t>
            </a:r>
            <a:r>
              <a:rPr lang="en-US" altLang="zh-CN" sz="1800" dirty="0" err="1"/>
              <a:t>auth_cache</a:t>
            </a:r>
            <a:r>
              <a:rPr lang="en-US" altLang="zh-CN" sz="1800" dirty="0"/>
              <a:t>-&gt;set('token_'.$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-&gt;get['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']);</a:t>
            </a:r>
            <a:br>
              <a:rPr lang="en-US" altLang="zh-CN" sz="1800" dirty="0"/>
            </a:br>
            <a:r>
              <a:rPr lang="en-US" altLang="zh-CN" sz="1800" dirty="0"/>
              <a:t>        $</a:t>
            </a:r>
            <a:r>
              <a:rPr lang="en-US" altLang="zh-CN" sz="1800" dirty="0" err="1"/>
              <a:t>sys_msg</a:t>
            </a:r>
            <a:r>
              <a:rPr lang="en-US" altLang="zh-CN" sz="1800" dirty="0"/>
              <a:t> = [</a:t>
            </a:r>
            <a:br>
              <a:rPr lang="en-US" altLang="zh-CN" sz="1800" dirty="0"/>
            </a:br>
            <a:r>
              <a:rPr lang="en-US" altLang="zh-CN" sz="1800" dirty="0"/>
              <a:t>            '</a:t>
            </a:r>
            <a:r>
              <a:rPr lang="en-US" altLang="zh-CN" sz="1800" dirty="0" err="1"/>
              <a:t>msg_source</a:t>
            </a:r>
            <a:r>
              <a:rPr lang="en-US" altLang="zh-CN" sz="1800" dirty="0"/>
              <a:t>'=&gt;'server',</a:t>
            </a:r>
            <a:br>
              <a:rPr lang="en-US" altLang="zh-CN" sz="1800" dirty="0"/>
            </a:br>
            <a:r>
              <a:rPr lang="en-US" altLang="zh-CN" sz="1800" dirty="0"/>
              <a:t>            '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'=&gt;'you are login at 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br>
              <a:rPr lang="en-US" altLang="zh-CN" sz="1800" dirty="0"/>
            </a:br>
            <a:r>
              <a:rPr lang="en-US" altLang="zh-CN" sz="1800" dirty="0"/>
              <a:t>        ];</a:t>
            </a:r>
            <a:br>
              <a:rPr lang="en-US" altLang="zh-CN" sz="1800" dirty="0"/>
            </a:br>
            <a:r>
              <a:rPr lang="en-US" altLang="zh-CN" sz="1800" dirty="0"/>
              <a:t>        $server-&gt;push($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fd,json_encode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sys_msg</a:t>
            </a:r>
            <a:r>
              <a:rPr lang="en-US" altLang="zh-CN" sz="1800" dirty="0"/>
              <a:t>));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1853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    public function logout($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$username = $this-&gt;</a:t>
            </a:r>
            <a:r>
              <a:rPr lang="en-US" altLang="zh-CN" sz="2000" dirty="0" err="1"/>
              <a:t>getUser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通过</a:t>
            </a:r>
            <a:r>
              <a:rPr lang="en-US" altLang="zh-CN" sz="1600" i="1" dirty="0"/>
              <a:t>token</a:t>
            </a:r>
            <a:r>
              <a:rPr lang="zh-CN" altLang="en-US" sz="1600" i="1" dirty="0"/>
              <a:t>和连接套接字的关联获取</a:t>
            </a:r>
            <a:r>
              <a:rPr lang="en-US" altLang="zh-CN" sz="1600" i="1" dirty="0" err="1"/>
              <a:t>user_token</a:t>
            </a:r>
            <a:r>
              <a:rPr lang="zh-CN" altLang="en-US" sz="1600" i="1" dirty="0"/>
              <a:t>并删除</a:t>
            </a:r>
            <a:br>
              <a:rPr lang="zh-CN" altLang="en-US" sz="1600" i="1" dirty="0"/>
            </a:br>
            <a:r>
              <a:rPr lang="zh-CN" altLang="en-US" sz="2000" dirty="0"/>
              <a:t>        </a:t>
            </a:r>
            <a:r>
              <a:rPr lang="en-US" altLang="zh-CN" sz="2000" dirty="0"/>
              <a:t>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-&gt;get('token_'.$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),0);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-&gt;delete($username,0);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获取用户名称的方法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414E8-65E0-45F2-A533-921E28A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    private function </a:t>
            </a:r>
            <a:r>
              <a:rPr lang="en-US" altLang="zh-CN" sz="2000" dirty="0" err="1"/>
              <a:t>getUserName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$token =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-&gt;get('token_'.$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return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-&gt;get($token);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zh-CN" altLang="en-US" sz="2000" dirty="0"/>
              <a:t>通过连接套接字获取用户名</a:t>
            </a:r>
          </a:p>
        </p:txBody>
      </p:sp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-&gt;delete('token_'.$fd,0);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303</Words>
  <Application>Microsoft Office PowerPoint</Application>
  <PresentationFormat>宽屏</PresentationFormat>
  <Paragraphs>68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通信服务程序要做一些修改</vt:lpstr>
      <vt:lpstr>登录验证程序处理过程</vt:lpstr>
      <vt:lpstr>初始化操作</vt:lpstr>
      <vt:lpstr>连接建立的操作：onOpen事件</vt:lpstr>
      <vt:lpstr>退出</vt:lpstr>
      <vt:lpstr>获取用户名称的方法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408</cp:revision>
  <dcterms:created xsi:type="dcterms:W3CDTF">2017-12-10T11:51:32Z</dcterms:created>
  <dcterms:modified xsi:type="dcterms:W3CDTF">2018-03-01T05:12:50Z</dcterms:modified>
</cp:coreProperties>
</file>