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92" r:id="rId3"/>
    <p:sldId id="293" r:id="rId4"/>
    <p:sldId id="294" r:id="rId5"/>
    <p:sldId id="288" r:id="rId6"/>
    <p:sldId id="304" r:id="rId7"/>
    <p:sldId id="295" r:id="rId8"/>
    <p:sldId id="299" r:id="rId9"/>
    <p:sldId id="303" r:id="rId10"/>
    <p:sldId id="302" r:id="rId11"/>
    <p:sldId id="30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6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3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第十四讲 如何发送图片和视频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连接关闭：</a:t>
            </a:r>
            <a:r>
              <a:rPr lang="en-US" altLang="zh-CN" dirty="0" err="1"/>
              <a:t>onClose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关闭连接要从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去除缓存数据。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82DC60-C94A-4DD4-95DC-C3AD7F476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17633"/>
            <a:ext cx="10014621" cy="13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SIGTERM</a:t>
            </a:r>
            <a:r>
              <a:rPr lang="zh-CN" altLang="en-US" dirty="0"/>
              <a:t>信号：</a:t>
            </a:r>
            <a:r>
              <a:rPr lang="en-US" altLang="zh-CN" dirty="0" err="1"/>
              <a:t>onShutdown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进程捕获到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信号要做后续处理。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8384AC-A8CE-40D4-AD37-7E289DB67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7035"/>
            <a:ext cx="10596402" cy="17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LNMP</a:t>
            </a:r>
            <a:r>
              <a:rPr lang="zh-CN" altLang="en-US" sz="2000" dirty="0"/>
              <a:t>方式实现一个图片</a:t>
            </a:r>
            <a:r>
              <a:rPr lang="en-US" altLang="zh-CN" sz="2000" dirty="0"/>
              <a:t>/</a:t>
            </a:r>
            <a:r>
              <a:rPr lang="zh-CN" altLang="en-US" sz="2000" dirty="0"/>
              <a:t>视频上传的服务。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上传服务会返回已上传资源的</a:t>
            </a:r>
            <a:r>
              <a:rPr lang="en-US" altLang="zh-CN" sz="2000" dirty="0" err="1"/>
              <a:t>meida_id</a:t>
            </a:r>
            <a:r>
              <a:rPr lang="zh-CN" altLang="en-US" sz="2000" dirty="0"/>
              <a:t>以及</a:t>
            </a:r>
            <a:r>
              <a:rPr lang="en-US" altLang="zh-CN" sz="2000" dirty="0" err="1"/>
              <a:t>media_type</a:t>
            </a:r>
            <a:r>
              <a:rPr lang="zh-CN" altLang="en-US" sz="2000" dirty="0"/>
              <a:t>等信息。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使用一个简单的通信协议。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服务器接收到数据，直接转发给其他成员。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设计简单的通信协议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通信数据使用</a:t>
            </a:r>
            <a:r>
              <a:rPr lang="en-US" altLang="zh-CN" sz="2000" dirty="0"/>
              <a:t>JSON</a:t>
            </a:r>
            <a:r>
              <a:rPr lang="zh-CN" altLang="en-US" sz="2000" dirty="0"/>
              <a:t>格式。前端</a:t>
            </a:r>
            <a:r>
              <a:rPr lang="en-US" altLang="zh-CN" sz="2000" dirty="0"/>
              <a:t>JS</a:t>
            </a:r>
            <a:r>
              <a:rPr lang="zh-CN" altLang="en-US" sz="2000" dirty="0"/>
              <a:t>可以直接处理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数据，</a:t>
            </a:r>
            <a:r>
              <a:rPr lang="en-US" altLang="zh-CN" sz="2000" dirty="0"/>
              <a:t>PHP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扩展也可以很方便的处理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2439E23-1169-4691-A9A7-5F55D460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12349"/>
              </p:ext>
            </p:extLst>
          </p:nvPr>
        </p:nvGraphicFramePr>
        <p:xfrm>
          <a:off x="838200" y="2601732"/>
          <a:ext cx="10515600" cy="384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953615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5342688"/>
                    </a:ext>
                  </a:extLst>
                </a:gridCol>
              </a:tblGrid>
              <a:tr h="3843456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客户端发送：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:”I am </a:t>
                      </a:r>
                      <a:r>
                        <a:rPr lang="en-US" altLang="zh-CN" dirty="0" err="1"/>
                        <a:t>phper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客户端接收：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from_id</a:t>
                      </a:r>
                      <a:r>
                        <a:rPr lang="zh-CN" altLang="en-US" dirty="0"/>
                        <a:t>” </a:t>
                      </a:r>
                      <a:r>
                        <a:rPr lang="en-US" altLang="zh-CN" dirty="0"/>
                        <a:t>: “12”,</a:t>
                      </a:r>
                    </a:p>
                    <a:p>
                      <a:pPr lvl="1"/>
                      <a:r>
                        <a:rPr lang="en-US" altLang="zh-CN" dirty="0"/>
                        <a:t>  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en-US" altLang="zh-CN" dirty="0"/>
                        <a:t>”:”I am </a:t>
                      </a:r>
                      <a:r>
                        <a:rPr lang="en-US" altLang="zh-CN" dirty="0" err="1"/>
                        <a:t>phper</a:t>
                      </a:r>
                      <a:r>
                        <a:rPr lang="en-US" altLang="zh-CN" dirty="0"/>
                        <a:t>”,</a:t>
                      </a:r>
                    </a:p>
                    <a:p>
                      <a:pPr lvl="1"/>
                      <a:r>
                        <a:rPr lang="en-US" altLang="zh-CN" dirty="0"/>
                        <a:t>  “msg_time”:”1456690889”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服务器推送：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:”you are login as 23 id”,</a:t>
                      </a:r>
                    </a:p>
                    <a:p>
                      <a:pPr lvl="1"/>
                      <a:r>
                        <a:rPr lang="en-US" altLang="zh-CN" dirty="0"/>
                        <a:t>  “</a:t>
                      </a:r>
                      <a:r>
                        <a:rPr lang="en-US" altLang="zh-CN" dirty="0" err="1"/>
                        <a:t>msg_source”:”server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0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为何要使用</a:t>
            </a:r>
            <a:r>
              <a:rPr lang="en-US" altLang="zh-CN" dirty="0"/>
              <a:t>Memcached</a:t>
            </a:r>
            <a:r>
              <a:rPr lang="zh-CN" altLang="en-US" dirty="0"/>
              <a:t>缓存连接数据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Swoole</a:t>
            </a:r>
            <a:r>
              <a:rPr lang="zh-CN" altLang="en-US" sz="2000" dirty="0"/>
              <a:t>使用的是多进程。仅仅通过一个变量保存连接数据是不能保证同步的。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管理进程会把请求按照指定规则分配给每个进程，而这样每个进程获得的连接信息是有差异的。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避免多进程的数据不能共享问题，使用一个公共的数据缓存。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设计实现分析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因为服务要在后台运行，所以要创建守护进程。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要能够处理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信号，捕获信号以后，清理</a:t>
            </a:r>
            <a:r>
              <a:rPr lang="en-US" altLang="zh-CN" sz="2000" dirty="0" err="1"/>
              <a:t>memcached</a:t>
            </a:r>
            <a:r>
              <a:rPr lang="zh-CN" altLang="en-US" sz="2000" dirty="0"/>
              <a:t>缓存数据，关闭连接。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服务端程序仅仅是做转发处理。</a:t>
            </a:r>
            <a:endParaRPr lang="en-US" altLang="zh-CN" sz="2000" dirty="0"/>
          </a:p>
          <a:p>
            <a:endParaRPr lang="en-US" altLang="zh-CN" sz="16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初始化操作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开启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连接，并初始化</a:t>
            </a:r>
            <a:r>
              <a:rPr lang="en-US" altLang="zh-CN" sz="2000" dirty="0" err="1"/>
              <a:t>websocket_server</a:t>
            </a:r>
            <a:r>
              <a:rPr lang="zh-CN" altLang="en-US" sz="2000" dirty="0"/>
              <a:t>对象。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6F0ADE-08A5-43F4-A948-BB37EA56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2489336"/>
            <a:ext cx="1044702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6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握手连接建立后：</a:t>
            </a:r>
            <a:r>
              <a:rPr lang="en-US" altLang="zh-CN" dirty="0" err="1"/>
              <a:t>onOpen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连接建立后要把连接信息加入到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缓存。并返回一条提示信息。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DEBD57-88D6-429D-8BE1-9D9089B47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00160"/>
            <a:ext cx="10485659" cy="33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6C1C4-6E3D-483D-B856-06760281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获取用户发送的数据。并判断如果数据为空则不转发。</a:t>
            </a:r>
            <a:endParaRPr lang="en-US" altLang="zh-CN" sz="2000" dirty="0"/>
          </a:p>
          <a:p>
            <a:r>
              <a:rPr lang="zh-CN" altLang="en-US" sz="2000" dirty="0"/>
              <a:t>生成要发送的消息。</a:t>
            </a:r>
            <a:endParaRPr lang="en-US" altLang="zh-CN" sz="2000" dirty="0"/>
          </a:p>
          <a:p>
            <a:r>
              <a:rPr lang="zh-CN" altLang="en-US" sz="2000" dirty="0"/>
              <a:t>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获取保存的所有连接，并判断如果不是当前连接则进行转发。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事件代码示例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AEEAE3-CB2B-4A87-B304-E5025210B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2497"/>
            <a:ext cx="9116425" cy="5255503"/>
          </a:xfrm>
        </p:spPr>
      </p:pic>
    </p:spTree>
    <p:extLst>
      <p:ext uri="{BB962C8B-B14F-4D97-AF65-F5344CB8AC3E}">
        <p14:creationId xmlns:p14="http://schemas.microsoft.com/office/powerpoint/2010/main" val="446600821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3624</TotalTime>
  <Words>412</Words>
  <Application>Microsoft Office PowerPoint</Application>
  <PresentationFormat>宽屏</PresentationFormat>
  <Paragraphs>82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实现方式</vt:lpstr>
      <vt:lpstr>设计简单的通信协议</vt:lpstr>
      <vt:lpstr>为何要使用Memcached缓存连接数据</vt:lpstr>
      <vt:lpstr>设计实现分析</vt:lpstr>
      <vt:lpstr>初始化操作</vt:lpstr>
      <vt:lpstr>握手连接建立后：onOpen事件</vt:lpstr>
      <vt:lpstr>收到信息：onMessage事件</vt:lpstr>
      <vt:lpstr>收到信息：onMessage事件代码示例</vt:lpstr>
      <vt:lpstr>连接关闭：onClose事件</vt:lpstr>
      <vt:lpstr>处理SIGTERM信号：onShutdown事件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386</cp:revision>
  <dcterms:created xsi:type="dcterms:W3CDTF">2017-12-10T11:51:32Z</dcterms:created>
  <dcterms:modified xsi:type="dcterms:W3CDTF">2018-03-01T05:58:59Z</dcterms:modified>
</cp:coreProperties>
</file>