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6" r:id="rId3"/>
    <p:sldId id="258" r:id="rId4"/>
    <p:sldId id="261" r:id="rId5"/>
    <p:sldId id="262" r:id="rId6"/>
    <p:sldId id="280" r:id="rId7"/>
    <p:sldId id="279" r:id="rId8"/>
    <p:sldId id="281" r:id="rId9"/>
    <p:sldId id="285" r:id="rId10"/>
    <p:sldId id="286" r:id="rId11"/>
    <p:sldId id="264" r:id="rId12"/>
    <p:sldId id="266" r:id="rId13"/>
    <p:sldId id="282" r:id="rId14"/>
    <p:sldId id="283" r:id="rId15"/>
    <p:sldId id="291" r:id="rId16"/>
    <p:sldId id="265" r:id="rId17"/>
    <p:sldId id="294" r:id="rId18"/>
    <p:sldId id="278" r:id="rId19"/>
    <p:sldId id="287" r:id="rId20"/>
    <p:sldId id="288" r:id="rId21"/>
    <p:sldId id="289" r:id="rId22"/>
    <p:sldId id="290" r:id="rId23"/>
    <p:sldId id="295" r:id="rId24"/>
    <p:sldId id="29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05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712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509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99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25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50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92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783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764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881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094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48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PHP</a:t>
            </a:r>
            <a:r>
              <a:rPr lang="zh-CN" altLang="en-US" sz="3200" dirty="0"/>
              <a:t>底层开发 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sz="2800" dirty="0"/>
              <a:t>第三讲 </a:t>
            </a:r>
            <a:r>
              <a:rPr lang="en-US" altLang="zh-CN" sz="2800" dirty="0"/>
              <a:t>vim</a:t>
            </a:r>
            <a:r>
              <a:rPr lang="zh-CN" altLang="en-US" sz="2800" dirty="0"/>
              <a:t>开发配置与</a:t>
            </a:r>
            <a:r>
              <a:rPr lang="en-US" altLang="zh-CN" sz="2800" dirty="0"/>
              <a:t>Linux</a:t>
            </a:r>
            <a:r>
              <a:rPr lang="zh-CN" altLang="en-US" sz="2800" dirty="0"/>
              <a:t>编程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FB93CA04-9A10-4FDC-B520-5825D0C2A77A}"/>
              </a:ext>
            </a:extLst>
          </p:cNvPr>
          <p:cNvSpPr/>
          <p:nvPr/>
        </p:nvSpPr>
        <p:spPr>
          <a:xfrm>
            <a:off x="4685710" y="1632582"/>
            <a:ext cx="2521259" cy="1020932"/>
          </a:xfrm>
          <a:prstGeom prst="cloud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nerdtree</a:t>
            </a:r>
            <a:r>
              <a:rPr lang="zh-CN" altLang="en-US" dirty="0"/>
              <a:t>插件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846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深入理解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Linux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的进程</a:t>
            </a:r>
          </a:p>
        </p:txBody>
      </p:sp>
    </p:spTree>
    <p:extLst>
      <p:ext uri="{BB962C8B-B14F-4D97-AF65-F5344CB8AC3E}">
        <p14:creationId xmlns:p14="http://schemas.microsoft.com/office/powerpoint/2010/main" val="67894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开篇 </a:t>
            </a:r>
            <a:r>
              <a:rPr lang="en-US" altLang="zh-CN" dirty="0"/>
              <a:t>– </a:t>
            </a:r>
            <a:r>
              <a:rPr lang="zh-CN" altLang="en-US" dirty="0"/>
              <a:t>写给</a:t>
            </a:r>
            <a:r>
              <a:rPr lang="en-US" altLang="zh-CN" dirty="0"/>
              <a:t> </a:t>
            </a:r>
            <a:r>
              <a:rPr lang="en-US" altLang="zh-CN" dirty="0" err="1"/>
              <a:t>phper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企图用这么短的篇幅事无巨细的把</a:t>
            </a:r>
            <a:r>
              <a:rPr lang="en-US" altLang="zh-CN" sz="2000" dirty="0"/>
              <a:t>Linux</a:t>
            </a:r>
            <a:r>
              <a:rPr lang="zh-CN" altLang="en-US" sz="2000" dirty="0"/>
              <a:t>的进程相关的内容讲完是不可能的。这样做也偏离了课程主旨。</a:t>
            </a:r>
            <a:endParaRPr lang="en-US" altLang="zh-CN" sz="2000" dirty="0"/>
          </a:p>
          <a:p>
            <a:r>
              <a:rPr lang="zh-CN" altLang="en-US" sz="2000" dirty="0"/>
              <a:t>本节主要目的是针对编写</a:t>
            </a:r>
            <a:r>
              <a:rPr lang="en-US" altLang="zh-CN" sz="2000" dirty="0"/>
              <a:t>PHP</a:t>
            </a:r>
            <a:r>
              <a:rPr lang="zh-CN" altLang="en-US" sz="2000" dirty="0"/>
              <a:t>代码但不是很熟悉</a:t>
            </a:r>
            <a:r>
              <a:rPr lang="en-US" altLang="zh-CN" sz="2000" dirty="0"/>
              <a:t>Linux</a:t>
            </a:r>
            <a:r>
              <a:rPr lang="zh-CN" altLang="en-US" sz="2000" dirty="0"/>
              <a:t>的程序员，目的在于说明</a:t>
            </a:r>
            <a:r>
              <a:rPr lang="en-US" altLang="zh-CN" sz="2000" dirty="0"/>
              <a:t>Linux</a:t>
            </a:r>
            <a:r>
              <a:rPr lang="zh-CN" altLang="en-US" sz="2000" dirty="0"/>
              <a:t>进程的基本知识、进程相关的所属用户，权限等以及</a:t>
            </a:r>
            <a:r>
              <a:rPr lang="en-US" altLang="zh-CN" sz="2000" dirty="0"/>
              <a:t>PHP</a:t>
            </a:r>
            <a:r>
              <a:rPr lang="zh-CN" altLang="en-US" sz="2000" dirty="0"/>
              <a:t>程序要注意的问题。</a:t>
            </a:r>
            <a:endParaRPr lang="en-US" altLang="zh-CN" sz="2000" dirty="0"/>
          </a:p>
          <a:p>
            <a:r>
              <a:rPr lang="zh-CN" altLang="en-US" sz="2000" dirty="0"/>
              <a:t>并会适当给出一些简单易懂的</a:t>
            </a:r>
            <a:r>
              <a:rPr lang="en-US" altLang="zh-CN" sz="2000" dirty="0"/>
              <a:t>C</a:t>
            </a:r>
            <a:r>
              <a:rPr lang="zh-CN" altLang="en-US" sz="2000" dirty="0"/>
              <a:t>代码示例。在下一节会说一些</a:t>
            </a:r>
            <a:r>
              <a:rPr lang="en-US" altLang="zh-CN" sz="2000" dirty="0"/>
              <a:t>Linux</a:t>
            </a:r>
            <a:r>
              <a:rPr lang="zh-CN" altLang="en-US" sz="2000" dirty="0"/>
              <a:t>系统调用相关的内容，为以后的课程做准备。</a:t>
            </a:r>
            <a:endParaRPr lang="en-US" altLang="zh-CN" sz="2000" dirty="0"/>
          </a:p>
          <a:p>
            <a:r>
              <a:rPr lang="zh-CN" altLang="en-US" sz="2000" dirty="0"/>
              <a:t>本节和下一节的内容不会直接对</a:t>
            </a:r>
            <a:r>
              <a:rPr lang="en-US" altLang="zh-CN" sz="2000" dirty="0"/>
              <a:t>PHP</a:t>
            </a:r>
            <a:r>
              <a:rPr lang="zh-CN" altLang="en-US" sz="2000" dirty="0"/>
              <a:t>编码水平有所提高，而是加深底层方面的理解，并能够处理更多的问题。</a:t>
            </a:r>
            <a:endParaRPr lang="en-US" altLang="zh-CN" sz="2000" dirty="0"/>
          </a:p>
          <a:p>
            <a:r>
              <a:rPr lang="zh-CN" altLang="en-US" sz="2000" dirty="0"/>
              <a:t>在本课程之前，学生应已经学习过</a:t>
            </a:r>
            <a:r>
              <a:rPr lang="en-US" altLang="zh-CN" sz="2000" dirty="0"/>
              <a:t>Linux</a:t>
            </a:r>
            <a:r>
              <a:rPr lang="zh-CN" altLang="en-US" sz="2000" dirty="0"/>
              <a:t>基础知识以及操作系统的基础知识。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22933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进程所属用户与目录</a:t>
            </a:r>
            <a:r>
              <a:rPr lang="en-US" altLang="zh-CN" dirty="0"/>
              <a:t>/</a:t>
            </a:r>
            <a:r>
              <a:rPr lang="zh-CN" altLang="en-US" dirty="0"/>
              <a:t>文件权限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一个进程的是以某一用户的身份运行的，所以这个进程的访问系统资源的权限受限于这个用户的权限。</a:t>
            </a:r>
            <a:endParaRPr lang="en-US" altLang="zh-CN" sz="2000" dirty="0"/>
          </a:p>
          <a:p>
            <a:r>
              <a:rPr lang="zh-CN" altLang="en-US" sz="2000" dirty="0"/>
              <a:t>以指定的列查看进程： 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 -o </a:t>
            </a:r>
            <a:r>
              <a:rPr lang="en-US" altLang="zh-CN" sz="2000" dirty="0" err="1"/>
              <a:t>user,pid,ppid,tty,comm,args</a:t>
            </a:r>
            <a:r>
              <a:rPr lang="en-US" altLang="zh-CN" sz="2000" dirty="0"/>
              <a:t> -e</a:t>
            </a:r>
          </a:p>
          <a:p>
            <a:r>
              <a:rPr lang="zh-CN" altLang="en-US" sz="2000" dirty="0"/>
              <a:t>输出的列依次为运行进程的用户，进程</a:t>
            </a:r>
            <a:r>
              <a:rPr lang="en-US" altLang="zh-CN" sz="2000" dirty="0"/>
              <a:t>ID</a:t>
            </a:r>
            <a:r>
              <a:rPr lang="zh-CN" altLang="en-US" sz="2000" dirty="0"/>
              <a:t>，父进程</a:t>
            </a:r>
            <a:r>
              <a:rPr lang="en-US" altLang="zh-CN" sz="2000" dirty="0"/>
              <a:t>ID</a:t>
            </a:r>
            <a:r>
              <a:rPr lang="zh-CN" altLang="en-US" sz="2000" dirty="0"/>
              <a:t>，所属终端，命令，命令参数。</a:t>
            </a:r>
            <a:endParaRPr lang="en-US" altLang="zh-CN" sz="2000" dirty="0"/>
          </a:p>
          <a:p>
            <a:r>
              <a:rPr lang="en-US" altLang="zh-CN" sz="2000" dirty="0" err="1"/>
              <a:t>tty</a:t>
            </a:r>
            <a:r>
              <a:rPr lang="zh-CN" altLang="en-US" sz="2000" dirty="0"/>
              <a:t>列为</a:t>
            </a:r>
            <a:r>
              <a:rPr lang="en-US" altLang="zh-CN" sz="2000" dirty="0"/>
              <a:t>?</a:t>
            </a:r>
            <a:r>
              <a:rPr lang="zh-CN" altLang="en-US" sz="2000" dirty="0"/>
              <a:t>的是系统服务程序（守护进程），并不和终端相关联。</a:t>
            </a:r>
            <a:endParaRPr lang="en-US" altLang="zh-CN" sz="2000" dirty="0"/>
          </a:p>
          <a:p>
            <a:r>
              <a:rPr lang="zh-CN" altLang="en-US" sz="2000" dirty="0"/>
              <a:t>查看目录权限：</a:t>
            </a:r>
            <a:r>
              <a:rPr lang="en-US" altLang="zh-CN" sz="2000" dirty="0"/>
              <a:t>ls -l</a:t>
            </a:r>
          </a:p>
          <a:p>
            <a:r>
              <a:rPr lang="zh-CN" altLang="en-US" sz="2000" dirty="0"/>
              <a:t>目录</a:t>
            </a:r>
            <a:r>
              <a:rPr lang="en-US" altLang="zh-CN" sz="2000" dirty="0"/>
              <a:t>/</a:t>
            </a:r>
            <a:r>
              <a:rPr lang="zh-CN" altLang="en-US" sz="2000" dirty="0"/>
              <a:t>文件的权限有可读，可写，可执行，针对用户，用户组内的其他用户，其他用户都有不同的权限，比如：</a:t>
            </a:r>
            <a:r>
              <a:rPr lang="en-US" altLang="zh-CN" sz="2000" dirty="0" err="1"/>
              <a:t>rwxr</a:t>
            </a:r>
            <a:r>
              <a:rPr lang="en-US" altLang="zh-CN" sz="2000" dirty="0"/>
              <a:t>-</a:t>
            </a:r>
            <a:r>
              <a:rPr lang="en-US" altLang="zh-CN" sz="2000" dirty="0" err="1"/>
              <a:t>xrw</a:t>
            </a:r>
            <a:r>
              <a:rPr lang="en-US" altLang="zh-CN" sz="2000" dirty="0"/>
              <a:t>-x</a:t>
            </a:r>
            <a:r>
              <a:rPr lang="zh-CN" altLang="en-US" sz="2000" dirty="0"/>
              <a:t>表示当前用户具有可读，可写，可执行的权限，而组内用户以及其他用户具有可读可执行的权限。</a:t>
            </a:r>
            <a:endParaRPr lang="en-US" altLang="zh-CN" sz="2000" dirty="0"/>
          </a:p>
          <a:p>
            <a:r>
              <a:rPr lang="zh-CN" altLang="en-US" sz="2000" dirty="0"/>
              <a:t>注意：在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上，目录必须具有可执行的权限，否则</a:t>
            </a:r>
            <a:r>
              <a:rPr lang="en-US" altLang="zh-CN" sz="2000" dirty="0"/>
              <a:t>cd</a:t>
            </a:r>
            <a:r>
              <a:rPr lang="zh-CN" altLang="en-US" sz="2000" dirty="0"/>
              <a:t>切换目录会提示权限不允许的错误。</a:t>
            </a:r>
            <a:endParaRPr lang="en-US" altLang="zh-CN" sz="2000" dirty="0"/>
          </a:p>
          <a:p>
            <a:r>
              <a:rPr lang="en-US" altLang="zh-CN" sz="2000" dirty="0"/>
              <a:t>PHP</a:t>
            </a:r>
            <a:r>
              <a:rPr lang="zh-CN" altLang="en-US" sz="2000" dirty="0"/>
              <a:t>程序在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上为何总是出现权限问题？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83361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PHP-FPM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查看</a:t>
            </a:r>
            <a:r>
              <a:rPr lang="en-US" altLang="zh-CN" sz="2000" dirty="0"/>
              <a:t>PHP-FPM</a:t>
            </a:r>
            <a:r>
              <a:rPr lang="zh-CN" altLang="en-US" sz="2000" dirty="0"/>
              <a:t>的服务进程：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 -o </a:t>
            </a:r>
            <a:r>
              <a:rPr lang="en-US" altLang="zh-CN" sz="2000" dirty="0" err="1"/>
              <a:t>user,pid,ppid,tty,args</a:t>
            </a:r>
            <a:r>
              <a:rPr lang="en-US" altLang="zh-CN" sz="2000" dirty="0"/>
              <a:t> -e | grep ‘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-fpm’</a:t>
            </a:r>
          </a:p>
          <a:p>
            <a:r>
              <a:rPr lang="zh-CN" altLang="en-US" sz="2000" dirty="0"/>
              <a:t>从结果来看，</a:t>
            </a:r>
            <a:r>
              <a:rPr lang="en-US" altLang="zh-CN" sz="2000" dirty="0"/>
              <a:t>master process </a:t>
            </a:r>
            <a:r>
              <a:rPr lang="zh-CN" altLang="en-US" sz="2000" dirty="0"/>
              <a:t>进程以</a:t>
            </a:r>
            <a:r>
              <a:rPr lang="en-US" altLang="zh-CN" sz="2000" dirty="0"/>
              <a:t>root</a:t>
            </a:r>
            <a:r>
              <a:rPr lang="zh-CN" altLang="en-US" sz="2000" dirty="0"/>
              <a:t>身份运行，但是作为管理进程，并不处理具体的请求，而是把请求分配给其中一个子进程。子进程是以</a:t>
            </a:r>
            <a:r>
              <a:rPr lang="en-US" altLang="zh-CN" sz="2000" dirty="0"/>
              <a:t>www-data</a:t>
            </a:r>
            <a:r>
              <a:rPr lang="zh-CN" altLang="en-US" sz="2000" dirty="0"/>
              <a:t>的用户身份运行的。</a:t>
            </a:r>
            <a:endParaRPr lang="en-US" altLang="zh-CN" sz="2000" dirty="0"/>
          </a:p>
          <a:p>
            <a:r>
              <a:rPr lang="zh-CN" altLang="en-US" sz="2000" dirty="0"/>
              <a:t>因此在</a:t>
            </a:r>
            <a:r>
              <a:rPr lang="en-US" altLang="zh-CN" sz="2000" dirty="0"/>
              <a:t>PHP</a:t>
            </a:r>
            <a:r>
              <a:rPr lang="zh-CN" altLang="en-US" sz="2000" dirty="0"/>
              <a:t>系统上，部署的时候总是出现权限问题，因为目录所属用户不是</a:t>
            </a:r>
            <a:r>
              <a:rPr lang="en-US" altLang="zh-CN" sz="2000" dirty="0"/>
              <a:t>www-data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一些</a:t>
            </a:r>
            <a:r>
              <a:rPr lang="en-US" altLang="zh-CN" sz="2000" dirty="0"/>
              <a:t>PHP</a:t>
            </a:r>
            <a:r>
              <a:rPr lang="zh-CN" altLang="en-US" sz="2000" dirty="0"/>
              <a:t>系统安装过程中要求某些目录权限为</a:t>
            </a:r>
            <a:r>
              <a:rPr lang="en-US" altLang="zh-CN" sz="2000" dirty="0"/>
              <a:t>777</a:t>
            </a:r>
            <a:r>
              <a:rPr lang="zh-CN" altLang="en-US" sz="2000" dirty="0"/>
              <a:t>就是要任何人都具有可读可写可执行的权限。</a:t>
            </a:r>
            <a:endParaRPr lang="en-US" altLang="zh-CN" sz="2000" dirty="0"/>
          </a:p>
          <a:p>
            <a:r>
              <a:rPr lang="zh-CN" altLang="en-US" sz="2000" dirty="0"/>
              <a:t>而</a:t>
            </a:r>
            <a:r>
              <a:rPr lang="en-US" altLang="zh-CN" sz="2000" dirty="0"/>
              <a:t>PHP</a:t>
            </a:r>
            <a:r>
              <a:rPr lang="zh-CN" altLang="en-US" sz="2000" dirty="0"/>
              <a:t>程序运行过程中创建的文件一般对其他用户来说也是不可写的。</a:t>
            </a:r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上权限问题虽然会带来一些麻烦，但是却更加安全。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D23AB0-9A17-463B-A7CE-90E24D449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05542"/>
            <a:ext cx="9548792" cy="160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30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命令行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57021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Linux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系统编程基础</a:t>
            </a:r>
          </a:p>
        </p:txBody>
      </p:sp>
    </p:spTree>
    <p:extLst>
      <p:ext uri="{BB962C8B-B14F-4D97-AF65-F5344CB8AC3E}">
        <p14:creationId xmlns:p14="http://schemas.microsoft.com/office/powerpoint/2010/main" val="1908713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系统编程简介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系统编程就是调用</a:t>
            </a:r>
            <a:r>
              <a:rPr lang="en-US" altLang="zh-CN" sz="2000" dirty="0"/>
              <a:t>Linux</a:t>
            </a:r>
            <a:r>
              <a:rPr lang="zh-CN" altLang="en-US" sz="2000" dirty="0"/>
              <a:t>系统提供的</a:t>
            </a:r>
            <a:r>
              <a:rPr lang="en-US" altLang="zh-CN" sz="2000" dirty="0"/>
              <a:t>API</a:t>
            </a:r>
            <a:r>
              <a:rPr lang="zh-CN" altLang="en-US" sz="2000" dirty="0"/>
              <a:t>完成需要的任务。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Linux</a:t>
            </a:r>
            <a:r>
              <a:rPr lang="zh-CN" altLang="en-US" sz="2000" dirty="0"/>
              <a:t>上的大多数命令都是编写的，多数都需要用到系统调用。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man 2 [system call name]</a:t>
            </a:r>
            <a:r>
              <a:rPr lang="zh-CN" altLang="en-US" sz="2000" dirty="0"/>
              <a:t>查看系统接口文档，</a:t>
            </a:r>
            <a:r>
              <a:rPr lang="en-US" altLang="zh-CN" sz="2000" dirty="0"/>
              <a:t>man  3  [lib function] </a:t>
            </a:r>
            <a:r>
              <a:rPr lang="zh-CN" altLang="en-US" sz="2000" dirty="0"/>
              <a:t>查看程序库的函数文档。文档开头都会说明需要引入的头文件，函数声明等信息。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man  </a:t>
            </a:r>
            <a:r>
              <a:rPr lang="en-US" altLang="zh-CN" sz="2000" dirty="0" err="1"/>
              <a:t>syscalls</a:t>
            </a:r>
            <a:r>
              <a:rPr lang="zh-CN" altLang="en-US" sz="2000" dirty="0"/>
              <a:t>查看所有系统调用（</a:t>
            </a:r>
            <a:r>
              <a:rPr lang="en-US" altLang="zh-CN" sz="2000" dirty="0"/>
              <a:t>API</a:t>
            </a:r>
            <a:r>
              <a:rPr lang="zh-CN" altLang="en-US" sz="2000" dirty="0"/>
              <a:t>）。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3696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获取自己的</a:t>
            </a:r>
            <a:r>
              <a:rPr lang="en-US" altLang="zh-CN" dirty="0"/>
              <a:t>PID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系统调用：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getpid</a:t>
            </a:r>
            <a:r>
              <a:rPr lang="en-US" altLang="zh-CN" sz="2000" dirty="0"/>
              <a:t>();</a:t>
            </a:r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marL="457200" lvl="1" indent="0">
              <a:buNone/>
            </a:pPr>
            <a:r>
              <a:rPr lang="en-US" altLang="zh-CN" sz="1600" dirty="0"/>
              <a:t>#include &lt;sys/</a:t>
            </a:r>
            <a:r>
              <a:rPr lang="en-US" altLang="zh-CN" sz="1600" dirty="0" err="1"/>
              <a:t>types.h</a:t>
            </a:r>
            <a:r>
              <a:rPr lang="en-US" altLang="zh-CN" sz="1600" dirty="0"/>
              <a:t>&gt;</a:t>
            </a:r>
          </a:p>
          <a:p>
            <a:pPr marL="457200" lvl="1" indent="0"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unistd.h</a:t>
            </a:r>
            <a:r>
              <a:rPr lang="en-US" altLang="zh-CN" sz="1600" dirty="0"/>
              <a:t>&gt;</a:t>
            </a:r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main(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 {</a:t>
            </a:r>
          </a:p>
          <a:p>
            <a:pPr marL="457200" lvl="1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(“%d\n”, </a:t>
            </a:r>
            <a:r>
              <a:rPr lang="en-US" altLang="zh-CN" sz="1600" dirty="0" err="1"/>
              <a:t>getpid</a:t>
            </a:r>
            <a:r>
              <a:rPr lang="en-US" altLang="zh-CN" sz="1600" dirty="0"/>
              <a:t>() );</a:t>
            </a:r>
          </a:p>
          <a:p>
            <a:pPr marL="457200" lvl="1" indent="0">
              <a:buNone/>
            </a:pPr>
            <a:r>
              <a:rPr lang="en-US" altLang="zh-CN" sz="1600" dirty="0"/>
              <a:t>	return 0;</a:t>
            </a:r>
          </a:p>
          <a:p>
            <a:pPr marL="457200" lvl="1" indent="0">
              <a:buNone/>
            </a:pPr>
            <a:r>
              <a:rPr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644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fork</a:t>
            </a:r>
            <a:r>
              <a:rPr lang="zh-CN" altLang="en-US" dirty="0"/>
              <a:t>创建子进程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系统调用：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 fork();</a:t>
            </a:r>
          </a:p>
          <a:p>
            <a:endParaRPr lang="en-US" altLang="zh-CN" sz="2000" dirty="0"/>
          </a:p>
          <a:p>
            <a:r>
              <a:rPr lang="en-US" altLang="zh-CN" sz="2000" dirty="0"/>
              <a:t>fork</a:t>
            </a:r>
            <a:r>
              <a:rPr lang="zh-CN" altLang="en-US" sz="2000" dirty="0"/>
              <a:t>会创建子进程，调用</a:t>
            </a:r>
            <a:r>
              <a:rPr lang="en-US" altLang="zh-CN" sz="2000" dirty="0"/>
              <a:t>fork</a:t>
            </a:r>
            <a:r>
              <a:rPr lang="zh-CN" altLang="en-US" sz="2000" dirty="0"/>
              <a:t>，内核会分配内存，分配新的进程描述符。并标记父进程为创建它的进程。子进程创建后就开始运行。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fork</a:t>
            </a:r>
            <a:r>
              <a:rPr lang="zh-CN" altLang="en-US" sz="2000" dirty="0"/>
              <a:t>出错返回</a:t>
            </a:r>
            <a:r>
              <a:rPr lang="en-US" altLang="zh-CN" sz="2000" dirty="0"/>
              <a:t>-1</a:t>
            </a:r>
            <a:r>
              <a:rPr lang="zh-CN" altLang="en-US" sz="2000" dirty="0"/>
              <a:t>并且不会创建新的进程；正确则在父进程返回创建子进程的</a:t>
            </a:r>
            <a:r>
              <a:rPr lang="en-US" altLang="zh-CN" sz="2000" dirty="0"/>
              <a:t>PID</a:t>
            </a:r>
            <a:r>
              <a:rPr lang="zh-CN" altLang="en-US" sz="2000" dirty="0"/>
              <a:t>，在子进程返回</a:t>
            </a:r>
            <a:r>
              <a:rPr lang="en-US" altLang="zh-CN" sz="2000" dirty="0"/>
              <a:t>0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子进程会在</a:t>
            </a:r>
            <a:r>
              <a:rPr lang="en-US" altLang="zh-CN" sz="2000" dirty="0"/>
              <a:t>fork</a:t>
            </a:r>
            <a:r>
              <a:rPr lang="zh-CN" altLang="en-US" sz="2000" dirty="0"/>
              <a:t>调用后继续执行后面的代码，由于父进程和子进程不同的返回值。可以通过返回值判断控制父进程和子进程执行不同的代码。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6419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237526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vim</a:t>
                      </a:r>
                      <a:r>
                        <a:rPr lang="zh-CN" altLang="en-US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配置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深入理解</a:t>
                      </a:r>
                      <a:r>
                        <a:rPr lang="en-US" altLang="zh-CN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Linux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的进程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Linux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系统编程基础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等待子进程退出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系统调用：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 wait(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*status);</a:t>
            </a:r>
          </a:p>
          <a:p>
            <a:r>
              <a:rPr lang="en-US" altLang="zh-CN" sz="2000" dirty="0"/>
              <a:t>wait</a:t>
            </a:r>
            <a:r>
              <a:rPr lang="zh-CN" altLang="en-US" sz="2000" dirty="0"/>
              <a:t>等待子进程退出，并把子进程退出状态设置到</a:t>
            </a:r>
            <a:r>
              <a:rPr lang="en-US" altLang="zh-CN" sz="2000" dirty="0"/>
              <a:t>status</a:t>
            </a:r>
            <a:r>
              <a:rPr lang="zh-CN" altLang="en-US" sz="2000" dirty="0"/>
              <a:t>变量。返回退出进程的</a:t>
            </a:r>
            <a:r>
              <a:rPr lang="en-US" altLang="zh-CN" sz="2000" dirty="0"/>
              <a:t>PID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/>
              <a:t>wait</a:t>
            </a:r>
            <a:r>
              <a:rPr lang="zh-CN" altLang="en-US" sz="2000" dirty="0"/>
              <a:t>调用会挂起父进程，直到子进程退出。</a:t>
            </a:r>
            <a:endParaRPr lang="en-US" altLang="zh-CN" sz="2000" dirty="0"/>
          </a:p>
          <a:p>
            <a:r>
              <a:rPr lang="zh-CN" altLang="en-US" sz="2000" dirty="0"/>
              <a:t>类似的调用还有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waitpid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pid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*status,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options);</a:t>
            </a:r>
            <a:r>
              <a:rPr lang="zh-CN" altLang="en-US" sz="2000" dirty="0"/>
              <a:t>详细说明可在终端运行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en-US" altLang="zh-CN" sz="1800" dirty="0"/>
              <a:t>man  2  </a:t>
            </a:r>
            <a:r>
              <a:rPr lang="en-US" altLang="zh-CN" sz="1800" dirty="0" err="1"/>
              <a:t>waitpid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52518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父进程先于子进程退出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父进程退出后，子进程继续执行，此时谁又是子进程的父进程？</a:t>
            </a:r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B243EDA-8FEE-4748-8BAD-89E4D9A61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598235"/>
              </p:ext>
            </p:extLst>
          </p:nvPr>
        </p:nvGraphicFramePr>
        <p:xfrm>
          <a:off x="838200" y="2752078"/>
          <a:ext cx="10515600" cy="34978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16826">
                  <a:extLst>
                    <a:ext uri="{9D8B030D-6E8A-4147-A177-3AD203B41FA5}">
                      <a16:colId xmlns:a16="http://schemas.microsoft.com/office/drawing/2014/main" val="434808498"/>
                    </a:ext>
                  </a:extLst>
                </a:gridCol>
                <a:gridCol w="4398774">
                  <a:extLst>
                    <a:ext uri="{9D8B030D-6E8A-4147-A177-3AD203B41FA5}">
                      <a16:colId xmlns:a16="http://schemas.microsoft.com/office/drawing/2014/main" val="1970084788"/>
                    </a:ext>
                  </a:extLst>
                </a:gridCol>
              </a:tblGrid>
              <a:tr h="3497802">
                <a:tc>
                  <a:txBody>
                    <a:bodyPr/>
                    <a:lstStyle/>
                    <a:p>
                      <a:r>
                        <a:rPr lang="zh-CN" altLang="en-US" dirty="0"/>
                        <a:t>父进程退出后，子进程继续执行，此时父进程是</a:t>
                      </a:r>
                      <a:r>
                        <a:rPr lang="en-US" altLang="zh-CN" dirty="0" err="1"/>
                        <a:t>init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ID</a:t>
                      </a:r>
                      <a:r>
                        <a:rPr lang="zh-CN" altLang="en-US" dirty="0"/>
                        <a:t>为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的进程）。而在终端运行程序，当前</a:t>
                      </a:r>
                      <a:r>
                        <a:rPr lang="en-US" altLang="zh-CN" dirty="0"/>
                        <a:t>shell</a:t>
                      </a:r>
                      <a:r>
                        <a:rPr lang="zh-CN" altLang="en-US" dirty="0"/>
                        <a:t>是父进程的父进程，但是由于父进程的提前退出，导致子进程被</a:t>
                      </a:r>
                      <a:r>
                        <a:rPr lang="en-US" altLang="zh-CN" dirty="0" err="1"/>
                        <a:t>init</a:t>
                      </a:r>
                      <a:r>
                        <a:rPr lang="zh-CN" altLang="en-US" dirty="0"/>
                        <a:t>进程</a:t>
                      </a:r>
                      <a:r>
                        <a:rPr lang="zh-CN" altLang="en-US"/>
                        <a:t>收养。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这是编写守护进程很重要的一步。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63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重定向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IO</a:t>
            </a:r>
            <a:r>
              <a:rPr lang="zh-CN" altLang="en-US" sz="2000" dirty="0"/>
              <a:t>重定向基于这样一个设计原则：最低可用文件描述符（</a:t>
            </a:r>
            <a:r>
              <a:rPr lang="en-US" altLang="zh-CN" sz="2000" dirty="0"/>
              <a:t>Lowest Available </a:t>
            </a:r>
            <a:r>
              <a:rPr lang="en-US" altLang="zh-CN" sz="2000" dirty="0" err="1"/>
              <a:t>fd</a:t>
            </a:r>
            <a:r>
              <a:rPr lang="zh-CN" altLang="en-US" sz="2000" dirty="0"/>
              <a:t>）原则。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文件描述符是一个数组索引号，每个进程都有一组打开的文件，这些打开的文件信息保存在一个数组中，文件描述符就是数组的索引号。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在打开文件时，分配的描述符总是数组中最低可用的索引位置（索引数字最小的位置）。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上，使用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2</a:t>
            </a:r>
            <a:r>
              <a:rPr lang="zh-CN" altLang="en-US" sz="2000" dirty="0"/>
              <a:t>作为程序的标准输入，标准输出，标准错误输出。而如果关闭描述符</a:t>
            </a:r>
            <a:r>
              <a:rPr lang="en-US" altLang="zh-CN" sz="2000" dirty="0"/>
              <a:t>1</a:t>
            </a:r>
            <a:r>
              <a:rPr lang="zh-CN" altLang="en-US" sz="2000" dirty="0"/>
              <a:t>，然后打开其他文件，这样文件就被分配了文件描述符</a:t>
            </a:r>
            <a:r>
              <a:rPr lang="en-US" altLang="zh-CN" sz="2000" dirty="0"/>
              <a:t>1</a:t>
            </a:r>
            <a:r>
              <a:rPr lang="zh-CN" altLang="en-US" sz="2000" dirty="0"/>
              <a:t>，于是标准输出就会写入到新打开的文件。这就是</a:t>
            </a:r>
            <a:r>
              <a:rPr lang="en-US" altLang="zh-CN" sz="2000" dirty="0"/>
              <a:t>IO</a:t>
            </a:r>
            <a:r>
              <a:rPr lang="zh-CN" altLang="en-US" sz="2000" dirty="0"/>
              <a:t>重定向。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776438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重定向实现方式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编程实现的方式（以文件描述符</a:t>
            </a:r>
            <a:r>
              <a:rPr lang="en-US" altLang="zh-CN" sz="2000" dirty="0"/>
              <a:t>1</a:t>
            </a:r>
            <a:r>
              <a:rPr lang="zh-CN" altLang="en-US" sz="2000" dirty="0"/>
              <a:t>为例）：</a:t>
            </a:r>
            <a:endParaRPr lang="en-US" altLang="zh-CN" sz="2000" dirty="0"/>
          </a:p>
          <a:p>
            <a:pPr lvl="1"/>
            <a:r>
              <a:rPr lang="en-US" altLang="zh-CN" sz="1800" dirty="0"/>
              <a:t>close-open-close</a:t>
            </a:r>
            <a:r>
              <a:rPr lang="zh-CN" altLang="en-US" sz="1800" dirty="0"/>
              <a:t>方式，先</a:t>
            </a:r>
            <a:r>
              <a:rPr lang="en-US" altLang="zh-CN" sz="1800" dirty="0"/>
              <a:t>close(1)</a:t>
            </a:r>
            <a:r>
              <a:rPr lang="zh-CN" altLang="en-US" sz="1800" dirty="0"/>
              <a:t>，然后</a:t>
            </a:r>
            <a:r>
              <a:rPr lang="en-US" altLang="zh-CN" sz="1800" dirty="0"/>
              <a:t>open(filename, O_RDWR, S_IWUSR); </a:t>
            </a:r>
            <a:r>
              <a:rPr lang="zh-CN" altLang="en-US" sz="1800" dirty="0"/>
              <a:t>操作完成，</a:t>
            </a:r>
            <a:r>
              <a:rPr lang="en-US" altLang="zh-CN" sz="1800" dirty="0"/>
              <a:t>close</a:t>
            </a:r>
            <a:r>
              <a:rPr lang="zh-CN" altLang="en-US" sz="1800" dirty="0"/>
              <a:t>关闭新打开的文件。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/>
              <a:t>open-close-dup-close</a:t>
            </a:r>
            <a:r>
              <a:rPr lang="zh-CN" altLang="en-US" sz="1800" dirty="0"/>
              <a:t>方式，</a:t>
            </a:r>
            <a:r>
              <a:rPr lang="en-US" altLang="zh-CN" sz="1800" dirty="0"/>
              <a:t>open</a:t>
            </a:r>
            <a:r>
              <a:rPr lang="zh-CN" altLang="en-US" sz="1800" dirty="0"/>
              <a:t>打开文件，返回的文件描述符不是</a:t>
            </a:r>
            <a:r>
              <a:rPr lang="en-US" altLang="zh-CN" sz="1800" dirty="0"/>
              <a:t>1</a:t>
            </a:r>
            <a:r>
              <a:rPr lang="zh-CN" altLang="en-US" sz="1800" dirty="0"/>
              <a:t>，然后</a:t>
            </a:r>
            <a:r>
              <a:rPr lang="en-US" altLang="zh-CN" sz="1800" dirty="0"/>
              <a:t>close(1)</a:t>
            </a:r>
            <a:r>
              <a:rPr lang="zh-CN" altLang="en-US" sz="1800" dirty="0"/>
              <a:t>，现在最低可用描述符是</a:t>
            </a:r>
            <a:r>
              <a:rPr lang="en-US" altLang="zh-CN" sz="1800" dirty="0"/>
              <a:t>1</a:t>
            </a:r>
            <a:r>
              <a:rPr lang="zh-CN" altLang="en-US" sz="1800" dirty="0"/>
              <a:t>，</a:t>
            </a:r>
            <a:r>
              <a:rPr lang="en-US" altLang="zh-CN" sz="1800" dirty="0"/>
              <a:t>dup(</a:t>
            </a:r>
            <a:r>
              <a:rPr lang="en-US" altLang="zh-CN" sz="1800" dirty="0" err="1"/>
              <a:t>fd</a:t>
            </a:r>
            <a:r>
              <a:rPr lang="en-US" altLang="zh-CN" sz="1800" dirty="0"/>
              <a:t>)</a:t>
            </a:r>
            <a:r>
              <a:rPr lang="zh-CN" altLang="en-US" sz="1800" dirty="0"/>
              <a:t>会把新打开的描述符复制到</a:t>
            </a:r>
            <a:r>
              <a:rPr lang="en-US" altLang="zh-CN" sz="1800" dirty="0"/>
              <a:t>1</a:t>
            </a:r>
            <a:r>
              <a:rPr lang="zh-CN" altLang="en-US" sz="1800" dirty="0"/>
              <a:t>，然后</a:t>
            </a:r>
            <a:r>
              <a:rPr lang="en-US" altLang="zh-CN" sz="1800" dirty="0"/>
              <a:t>close(</a:t>
            </a:r>
            <a:r>
              <a:rPr lang="en-US" altLang="zh-CN" sz="1800" dirty="0" err="1"/>
              <a:t>fd</a:t>
            </a:r>
            <a:r>
              <a:rPr lang="en-US" altLang="zh-CN" sz="1800" dirty="0"/>
              <a:t>)</a:t>
            </a:r>
            <a:r>
              <a:rPr lang="zh-CN" altLang="en-US" sz="1800" dirty="0"/>
              <a:t>关闭新打开的文件。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/>
              <a:t>open-dup2-close</a:t>
            </a:r>
            <a:r>
              <a:rPr lang="zh-CN" altLang="en-US" sz="1800" dirty="0"/>
              <a:t>方式，</a:t>
            </a:r>
            <a:r>
              <a:rPr lang="en-US" altLang="zh-CN" sz="1800" dirty="0"/>
              <a:t>dup2(</a:t>
            </a:r>
            <a:r>
              <a:rPr lang="en-US" altLang="zh-CN" sz="1800" dirty="0" err="1"/>
              <a:t>oldfd</a:t>
            </a:r>
            <a:r>
              <a:rPr lang="en-US" altLang="zh-CN" sz="1800" dirty="0"/>
              <a:t> ,  </a:t>
            </a:r>
            <a:r>
              <a:rPr lang="en-US" altLang="zh-CN" sz="1800" dirty="0" err="1"/>
              <a:t>newfd</a:t>
            </a:r>
            <a:r>
              <a:rPr lang="en-US" altLang="zh-CN" sz="1800" dirty="0"/>
              <a:t>)</a:t>
            </a:r>
            <a:r>
              <a:rPr lang="zh-CN" altLang="en-US" sz="1800" dirty="0"/>
              <a:t>，关闭</a:t>
            </a:r>
            <a:r>
              <a:rPr lang="en-US" altLang="zh-CN" sz="1800" dirty="0" err="1"/>
              <a:t>newfd</a:t>
            </a:r>
            <a:r>
              <a:rPr lang="zh-CN" altLang="en-US" sz="1800" dirty="0"/>
              <a:t>，把</a:t>
            </a:r>
            <a:r>
              <a:rPr lang="en-US" altLang="zh-CN" sz="1800" dirty="0" err="1"/>
              <a:t>oldfd</a:t>
            </a:r>
            <a:r>
              <a:rPr lang="zh-CN" altLang="en-US" sz="1800" dirty="0"/>
              <a:t>复制到</a:t>
            </a:r>
            <a:r>
              <a:rPr lang="en-US" altLang="zh-CN" sz="1800" dirty="0" err="1"/>
              <a:t>newfd</a:t>
            </a:r>
            <a:r>
              <a:rPr lang="zh-CN" altLang="en-US" sz="1800" dirty="0"/>
              <a:t>，</a:t>
            </a:r>
            <a:r>
              <a:rPr lang="en-US" altLang="zh-CN" sz="1800" dirty="0"/>
              <a:t>close</a:t>
            </a:r>
            <a:r>
              <a:rPr lang="zh-CN" altLang="en-US" sz="1800" dirty="0"/>
              <a:t>关闭新打开的描述符。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02101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管道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8786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vim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zh-CN" altLang="en-US" sz="2000" dirty="0"/>
              <a:t>安装</a:t>
            </a:r>
            <a:r>
              <a:rPr lang="en-US" altLang="zh-CN" sz="2000" dirty="0"/>
              <a:t>vim</a:t>
            </a:r>
            <a:r>
              <a:rPr lang="zh-CN" altLang="en-US" sz="2000" dirty="0"/>
              <a:t>后，配置文件：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/vim/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，</a:t>
            </a:r>
            <a:r>
              <a:rPr lang="en-US" altLang="zh-CN" sz="2000" dirty="0"/>
              <a:t> vim</a:t>
            </a:r>
            <a:r>
              <a:rPr lang="zh-CN" altLang="en-US" sz="2000" dirty="0"/>
              <a:t>启动时会读取此文件。除此之外，在用户主目录下如果存在</a:t>
            </a:r>
            <a:r>
              <a:rPr lang="en-US" altLang="zh-CN" sz="2000" dirty="0"/>
              <a:t>.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，也会读取此文件，如果存在相同的配置，则</a:t>
            </a:r>
            <a:r>
              <a:rPr lang="en-US" altLang="zh-CN" sz="2000" dirty="0"/>
              <a:t>.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文件配置会覆盖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/vim/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的配置。</a:t>
            </a:r>
            <a:endParaRPr lang="en-US" altLang="zh-CN" sz="2000" dirty="0"/>
          </a:p>
          <a:p>
            <a:r>
              <a:rPr lang="en-US" altLang="zh-CN" sz="2000" dirty="0"/>
              <a:t>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/share/vim/vim74/colors</a:t>
            </a:r>
            <a:r>
              <a:rPr lang="zh-CN" altLang="en-US" sz="2000" dirty="0"/>
              <a:t>是</a:t>
            </a:r>
            <a:r>
              <a:rPr lang="en-US" altLang="zh-CN" sz="2000" dirty="0"/>
              <a:t>vim</a:t>
            </a:r>
            <a:r>
              <a:rPr lang="zh-CN" altLang="en-US" sz="2000" dirty="0"/>
              <a:t>的配色主题文件所在目录，在用户主目录下的</a:t>
            </a:r>
            <a:r>
              <a:rPr lang="en-US" altLang="zh-CN" sz="2000" dirty="0"/>
              <a:t>.vim/colors</a:t>
            </a:r>
            <a:r>
              <a:rPr lang="zh-CN" altLang="en-US" sz="2000" dirty="0"/>
              <a:t>也可以保存主题文件，此目录通常需要自己创建。</a:t>
            </a:r>
            <a:endParaRPr lang="en-US" altLang="zh-CN" sz="2000" dirty="0"/>
          </a:p>
          <a:p>
            <a:r>
              <a:rPr lang="zh-CN" altLang="en-US" sz="2000" dirty="0"/>
              <a:t>通用的配置可以写在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/vim/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，个性化设置可以放在</a:t>
            </a:r>
            <a:r>
              <a:rPr lang="en-US" altLang="zh-CN" sz="2000" dirty="0"/>
              <a:t>~/.</a:t>
            </a:r>
            <a:r>
              <a:rPr lang="en-US" altLang="zh-CN" sz="2000" dirty="0" err="1"/>
              <a:t>vimrc</a:t>
            </a:r>
            <a:endParaRPr lang="en-US" altLang="zh-CN" sz="2000" dirty="0"/>
          </a:p>
          <a:p>
            <a:r>
              <a:rPr lang="en-US" altLang="zh-CN" sz="2000" dirty="0"/>
              <a:t>vim</a:t>
            </a:r>
            <a:r>
              <a:rPr lang="zh-CN" altLang="en-US" sz="2000" dirty="0"/>
              <a:t>配置文件使用“标记注释。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1771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常用配置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Autofit/>
          </a:bodyPr>
          <a:lstStyle/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mouse=a “ </a:t>
            </a:r>
            <a:r>
              <a:rPr lang="zh-CN" altLang="en-US" sz="1800" dirty="0"/>
              <a:t>启用鼠标支持，</a:t>
            </a:r>
            <a:r>
              <a:rPr lang="en-US" altLang="zh-CN" sz="1800" dirty="0"/>
              <a:t>a</a:t>
            </a:r>
            <a:r>
              <a:rPr lang="zh-CN" altLang="en-US" sz="1800" dirty="0"/>
              <a:t>表示所有模式都支持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term=screen-256color “ </a:t>
            </a:r>
            <a:r>
              <a:rPr lang="zh-CN" altLang="en-US" sz="1800" dirty="0"/>
              <a:t>设置终端颜色模式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t_Co</a:t>
            </a:r>
            <a:r>
              <a:rPr lang="en-US" altLang="zh-CN" sz="1800" dirty="0"/>
              <a:t>=256  “ 256</a:t>
            </a:r>
            <a:r>
              <a:rPr lang="zh-CN" altLang="en-US" sz="1800" dirty="0"/>
              <a:t>颜色支持</a:t>
            </a:r>
            <a:endParaRPr lang="en-US" altLang="zh-CN" sz="1800" dirty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number “ </a:t>
            </a:r>
            <a:r>
              <a:rPr lang="zh-CN" altLang="en-US" sz="1800" dirty="0"/>
              <a:t>显示行号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backspace=2 “ </a:t>
            </a:r>
            <a:r>
              <a:rPr lang="zh-CN" altLang="en-US" sz="1800" dirty="0"/>
              <a:t>设置退格键删除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fileencodings</a:t>
            </a:r>
            <a:r>
              <a:rPr lang="en-US" altLang="zh-CN" sz="1800" dirty="0"/>
              <a:t>=utf-8 “</a:t>
            </a:r>
            <a:r>
              <a:rPr lang="zh-CN" altLang="en-US" sz="1800" dirty="0"/>
              <a:t>设置文件编码为</a:t>
            </a:r>
            <a:r>
              <a:rPr lang="en-US" altLang="zh-CN" sz="1800" dirty="0"/>
              <a:t>utf-8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encoding=utf-8 “ </a:t>
            </a:r>
            <a:r>
              <a:rPr lang="zh-CN" altLang="en-US" sz="1800" dirty="0"/>
              <a:t>设置</a:t>
            </a:r>
            <a:r>
              <a:rPr lang="en-US" altLang="zh-CN" sz="1800" dirty="0"/>
              <a:t>vim</a:t>
            </a:r>
            <a:r>
              <a:rPr lang="zh-CN" altLang="en-US" sz="1800" dirty="0"/>
              <a:t>编码</a:t>
            </a:r>
            <a:r>
              <a:rPr lang="en-US" altLang="zh-CN" sz="1800" dirty="0"/>
              <a:t>utf-8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termencoding</a:t>
            </a:r>
            <a:r>
              <a:rPr lang="en-US" altLang="zh-CN" sz="1800" dirty="0"/>
              <a:t>=utf-8 ” </a:t>
            </a:r>
            <a:r>
              <a:rPr lang="zh-CN" altLang="en-US" sz="1800" dirty="0"/>
              <a:t>设置终端模式编码为</a:t>
            </a:r>
            <a:r>
              <a:rPr lang="en-US" altLang="zh-CN" sz="1800" dirty="0"/>
              <a:t>utf-8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 </a:t>
            </a:r>
            <a:r>
              <a:rPr lang="en-US" altLang="zh-CN" sz="1800" dirty="0" err="1"/>
              <a:t>autoindent</a:t>
            </a:r>
            <a:r>
              <a:rPr lang="en-US" altLang="zh-CN" sz="1800" dirty="0"/>
              <a:t> “ </a:t>
            </a:r>
            <a:r>
              <a:rPr lang="zh-CN" altLang="en-US" sz="1800" dirty="0"/>
              <a:t>自动缩进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 </a:t>
            </a:r>
            <a:r>
              <a:rPr lang="en-US" altLang="zh-CN" sz="1800" dirty="0" err="1"/>
              <a:t>shiftwidth</a:t>
            </a:r>
            <a:r>
              <a:rPr lang="en-US" altLang="zh-CN" sz="1800" dirty="0"/>
              <a:t>=4 “</a:t>
            </a:r>
            <a:r>
              <a:rPr lang="zh-CN" altLang="en-US" sz="1800" dirty="0"/>
              <a:t>缩进</a:t>
            </a:r>
            <a:r>
              <a:rPr lang="en-US" altLang="zh-CN" sz="1800" dirty="0"/>
              <a:t>4</a:t>
            </a:r>
            <a:r>
              <a:rPr lang="zh-CN" altLang="en-US" sz="1800" dirty="0"/>
              <a:t>空格宽度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tabstop</a:t>
            </a:r>
            <a:r>
              <a:rPr lang="en-US" altLang="zh-CN" sz="1800" dirty="0"/>
              <a:t>=4 “ tab</a:t>
            </a:r>
            <a:r>
              <a:rPr lang="zh-CN" altLang="en-US" sz="1800" dirty="0"/>
              <a:t>缩进</a:t>
            </a:r>
            <a:r>
              <a:rPr lang="en-US" altLang="zh-CN" sz="1800" dirty="0"/>
              <a:t>4</a:t>
            </a:r>
            <a:r>
              <a:rPr lang="zh-CN" altLang="en-US" sz="1800" dirty="0"/>
              <a:t>空格宽度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expandtab</a:t>
            </a:r>
            <a:r>
              <a:rPr lang="en-US" altLang="zh-CN" sz="1800" dirty="0"/>
              <a:t> “ tab</a:t>
            </a:r>
            <a:r>
              <a:rPr lang="zh-CN" altLang="en-US" sz="1800" dirty="0"/>
              <a:t>转换为空格</a:t>
            </a:r>
          </a:p>
        </p:txBody>
      </p:sp>
    </p:spTree>
    <p:extLst>
      <p:ext uri="{BB962C8B-B14F-4D97-AF65-F5344CB8AC3E}">
        <p14:creationId xmlns:p14="http://schemas.microsoft.com/office/powerpoint/2010/main" val="283352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选择一个配色主题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配置文件中使用</a:t>
            </a:r>
            <a:r>
              <a:rPr lang="en-US" altLang="zh-CN" sz="2000" dirty="0" err="1"/>
              <a:t>colorscheme</a:t>
            </a:r>
            <a:r>
              <a:rPr lang="en-US" altLang="zh-CN" sz="2000" dirty="0"/>
              <a:t> seoul256</a:t>
            </a:r>
            <a:r>
              <a:rPr lang="zh-CN" altLang="en-US" sz="2000" dirty="0"/>
              <a:t>设置配色主题，</a:t>
            </a:r>
            <a:r>
              <a:rPr lang="en-US" altLang="zh-CN" sz="2000" dirty="0"/>
              <a:t>seoul256</a:t>
            </a:r>
            <a:r>
              <a:rPr lang="zh-CN" altLang="en-US" sz="2000" dirty="0"/>
              <a:t>是主题文件的名称，以</a:t>
            </a:r>
            <a:r>
              <a:rPr lang="en-US" altLang="zh-CN" sz="2000" dirty="0"/>
              <a:t>.vim</a:t>
            </a:r>
            <a:r>
              <a:rPr lang="zh-CN" altLang="en-US" sz="2000" dirty="0"/>
              <a:t>结尾，但是设置中不用带上</a:t>
            </a:r>
            <a:r>
              <a:rPr lang="en-US" altLang="zh-CN" sz="2000" dirty="0"/>
              <a:t>.vim</a:t>
            </a:r>
            <a:r>
              <a:rPr lang="zh-CN" altLang="en-US" sz="2000" dirty="0"/>
              <a:t>，如果没有此文件则使用</a:t>
            </a:r>
            <a:r>
              <a:rPr lang="en-US" altLang="zh-CN" sz="2000" dirty="0"/>
              <a:t>default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/>
              <a:t>vim</a:t>
            </a:r>
            <a:r>
              <a:rPr lang="zh-CN" altLang="en-US" sz="2000" dirty="0"/>
              <a:t>默认提供一些配色主题，可以下载其他主题放在</a:t>
            </a:r>
            <a:r>
              <a:rPr lang="en-US" altLang="zh-CN" sz="2000" dirty="0"/>
              <a:t>colors</a:t>
            </a:r>
            <a:r>
              <a:rPr lang="zh-CN" altLang="en-US" sz="2000"/>
              <a:t>中即可。</a:t>
            </a:r>
            <a:r>
              <a:rPr lang="en-US" altLang="zh-CN" sz="2000"/>
              <a:t>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9469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快捷键设置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572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行号与当前行高亮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473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设置自动补全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7807844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1973</TotalTime>
  <Words>1497</Words>
  <Application>Microsoft Office PowerPoint</Application>
  <PresentationFormat>宽屏</PresentationFormat>
  <Paragraphs>155</Paragraphs>
  <Slides>24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目录</vt:lpstr>
      <vt:lpstr>1</vt:lpstr>
      <vt:lpstr>vim配置文件</vt:lpstr>
      <vt:lpstr>常用配置</vt:lpstr>
      <vt:lpstr>选择一个配色主题</vt:lpstr>
      <vt:lpstr>快捷键设置</vt:lpstr>
      <vt:lpstr>行号与当前行高亮</vt:lpstr>
      <vt:lpstr>设置自动补全</vt:lpstr>
      <vt:lpstr>nerdtree插件</vt:lpstr>
      <vt:lpstr>2</vt:lpstr>
      <vt:lpstr>开篇 – 写给 phper</vt:lpstr>
      <vt:lpstr>进程所属用户与目录/文件权限</vt:lpstr>
      <vt:lpstr>PHP-FPM</vt:lpstr>
      <vt:lpstr>PHP命令行</vt:lpstr>
      <vt:lpstr>3</vt:lpstr>
      <vt:lpstr>系统编程简介</vt:lpstr>
      <vt:lpstr>获取自己的PID</vt:lpstr>
      <vt:lpstr>用fork创建子进程</vt:lpstr>
      <vt:lpstr>等待子进程退出</vt:lpstr>
      <vt:lpstr>父进程先于子进程退出</vt:lpstr>
      <vt:lpstr>IO重定向</vt:lpstr>
      <vt:lpstr>IO重定向实现方式</vt:lpstr>
      <vt:lpstr>管道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217</cp:revision>
  <dcterms:created xsi:type="dcterms:W3CDTF">2017-12-10T11:51:32Z</dcterms:created>
  <dcterms:modified xsi:type="dcterms:W3CDTF">2018-02-27T14:05:06Z</dcterms:modified>
</cp:coreProperties>
</file>