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92" r:id="rId3"/>
    <p:sldId id="293" r:id="rId4"/>
    <p:sldId id="294" r:id="rId5"/>
    <p:sldId id="295" r:id="rId6"/>
    <p:sldId id="2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5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3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/>
              <a:t>第十五讲 </a:t>
            </a:r>
            <a:r>
              <a:rPr lang="en-US" altLang="zh-CN" sz="3200"/>
              <a:t>API</a:t>
            </a:r>
            <a:r>
              <a:rPr lang="zh-CN" altLang="en-US" sz="3200"/>
              <a:t>整理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概览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完整的</a:t>
            </a:r>
            <a:r>
              <a:rPr lang="en-US" altLang="zh-CN" sz="2400"/>
              <a:t>API</a:t>
            </a:r>
            <a:r>
              <a:rPr lang="zh-CN" altLang="en-US" sz="2400"/>
              <a:t>设计分为几个模块：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后台</a:t>
            </a:r>
            <a:r>
              <a:rPr lang="en-US" altLang="zh-CN"/>
              <a:t>API</a:t>
            </a:r>
            <a:r>
              <a:rPr lang="zh-CN" altLang="en-US"/>
              <a:t>：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普通用户：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28472D-7E84-4572-A87E-F55BC224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90806"/>
              </p:ext>
            </p:extLst>
          </p:nvPr>
        </p:nvGraphicFramePr>
        <p:xfrm>
          <a:off x="1381369" y="2425376"/>
          <a:ext cx="9116646" cy="2577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416">
                  <a:extLst>
                    <a:ext uri="{9D8B030D-6E8A-4147-A177-3AD203B41FA5}">
                      <a16:colId xmlns:a16="http://schemas.microsoft.com/office/drawing/2014/main" val="227731728"/>
                    </a:ext>
                  </a:extLst>
                </a:gridCol>
                <a:gridCol w="6594230">
                  <a:extLst>
                    <a:ext uri="{9D8B030D-6E8A-4147-A177-3AD203B41FA5}">
                      <a16:colId xmlns:a16="http://schemas.microsoft.com/office/drawing/2014/main" val="1132450634"/>
                    </a:ext>
                  </a:extLst>
                </a:gridCol>
              </a:tblGrid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内容管理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发布，删除，更改，获取列表，获取详细信息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694623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标签管理</a:t>
                      </a:r>
                      <a:endParaRPr lang="en-US" altLang="zh-CN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创建，删除，获取列表，获取信息，给内容打标签、去标签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518408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用户管理</a:t>
                      </a:r>
                      <a:endParaRPr lang="en-US" altLang="zh-CN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编辑，删除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97471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管理员</a:t>
                      </a:r>
                      <a:endParaRPr lang="en-US" altLang="zh-CN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分配管理员，删除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43384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素材管理</a:t>
                      </a:r>
                      <a:endParaRPr lang="en-US" altLang="zh-CN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上传，删除，获取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1862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E6AD1E-B21A-496C-9DBA-0737B07F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01292"/>
              </p:ext>
            </p:extLst>
          </p:nvPr>
        </p:nvGraphicFramePr>
        <p:xfrm>
          <a:off x="1381368" y="5630760"/>
          <a:ext cx="9116646" cy="945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7586">
                  <a:extLst>
                    <a:ext uri="{9D8B030D-6E8A-4147-A177-3AD203B41FA5}">
                      <a16:colId xmlns:a16="http://schemas.microsoft.com/office/drawing/2014/main" val="2984524073"/>
                    </a:ext>
                  </a:extLst>
                </a:gridCol>
                <a:gridCol w="6559060">
                  <a:extLst>
                    <a:ext uri="{9D8B030D-6E8A-4147-A177-3AD203B41FA5}">
                      <a16:colId xmlns:a16="http://schemas.microsoft.com/office/drawing/2014/main" val="3819049935"/>
                    </a:ext>
                  </a:extLst>
                </a:gridCol>
              </a:tblGrid>
              <a:tr h="47294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登录，注册，设置信息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764773"/>
                  </a:ext>
                </a:extLst>
              </a:tr>
              <a:tr h="47294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收藏，取消收藏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内容相关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28ACD2-9FCC-46E4-997F-60D40FFB2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0100"/>
              </p:ext>
            </p:extLst>
          </p:nvPr>
        </p:nvGraphicFramePr>
        <p:xfrm>
          <a:off x="838199" y="1610318"/>
          <a:ext cx="10515600" cy="4564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60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/admin/addcontent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格式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数据，字段和数据库对应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content_id</a:t>
                      </a:r>
                      <a:r>
                        <a:rPr lang="zh-CN" altLang="en-US"/>
                        <a:t>是要删除的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，多个用 </a:t>
                      </a:r>
                      <a:r>
                        <a:rPr lang="en-US" altLang="zh-CN"/>
                        <a:t>, </a:t>
                      </a:r>
                      <a:r>
                        <a:rPr lang="zh-CN" altLang="en-US"/>
                        <a:t>分隔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/contentlist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GET</a:t>
                      </a:r>
                      <a:r>
                        <a:rPr lang="zh-CN" altLang="en-US"/>
                        <a:t>请求参数，</a:t>
                      </a:r>
                      <a:r>
                        <a:rPr lang="en-US" altLang="zh-CN"/>
                        <a:t>page=1&amp;kwd=linux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/getcontent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GET</a:t>
                      </a:r>
                      <a:r>
                        <a:rPr lang="zh-CN" altLang="en-US"/>
                        <a:t>传递</a:t>
                      </a:r>
                      <a:r>
                        <a:rPr lang="en-US" altLang="zh-CN"/>
                        <a:t>content_id=1234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30366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/admin/updatecontent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格式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数据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3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标签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F7C0D4-12AD-4A96-B28F-BB203990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31503"/>
              </p:ext>
            </p:extLst>
          </p:nvPr>
        </p:nvGraphicFramePr>
        <p:xfrm>
          <a:off x="838200" y="1569087"/>
          <a:ext cx="10515600" cy="5025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17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/admin/addtag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创建标签，</a:t>
                      </a:r>
                      <a:r>
                        <a:rPr lang="en-US" altLang="zh-CN"/>
                        <a:t>tag_name=NAME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删除标签，</a:t>
                      </a:r>
                      <a:r>
                        <a:rPr lang="en-US" altLang="zh-CN"/>
                        <a:t>tag_id=ID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/admin/settag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修改标签名称，</a:t>
                      </a:r>
                      <a:r>
                        <a:rPr lang="en-US" altLang="zh-CN"/>
                        <a:t>{</a:t>
                      </a:r>
                      <a:r>
                        <a:rPr lang="zh-CN" altLang="en-US"/>
                        <a:t>“</a:t>
                      </a:r>
                      <a:r>
                        <a:rPr lang="en-US" altLang="zh-CN"/>
                        <a:t>tag_id</a:t>
                      </a:r>
                      <a:r>
                        <a:rPr lang="zh-CN" altLang="en-US"/>
                        <a:t>”</a:t>
                      </a:r>
                      <a:r>
                        <a:rPr lang="en-US" altLang="zh-CN"/>
                        <a:t>:”ID”,”tag_name”:”NAME”}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/admin/taglist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获取标签列表，</a:t>
                      </a:r>
                      <a:r>
                        <a:rPr lang="en-US" altLang="zh-CN"/>
                        <a:t>GET</a:t>
                      </a:r>
                      <a:r>
                        <a:rPr lang="zh-CN" altLang="en-US"/>
                        <a:t>传递参数</a:t>
                      </a:r>
                      <a:r>
                        <a:rPr lang="en-US" altLang="zh-CN"/>
                        <a:t>page=12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3036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/admin/tagcontent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给内容打标签，</a:t>
                      </a:r>
                      <a:r>
                        <a:rPr lang="en-US" altLang="zh-CN"/>
                        <a:t>tag_id=TAGID&amp;content_id=ID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content_id</a:t>
                      </a:r>
                      <a:r>
                        <a:rPr lang="zh-CN" altLang="en-US"/>
                        <a:t>多个用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分隔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29274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/admin/untagcontent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取消内容标签，参数与</a:t>
                      </a:r>
                      <a:r>
                        <a:rPr lang="en-US" altLang="zh-CN"/>
                        <a:t>/admin/tagcontent</a:t>
                      </a:r>
                      <a:r>
                        <a:rPr lang="zh-CN" altLang="en-US"/>
                        <a:t>相同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8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用户和管理员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FC6DE8-AB0F-4450-A167-BC155214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54885"/>
              </p:ext>
            </p:extLst>
          </p:nvPr>
        </p:nvGraphicFramePr>
        <p:xfrm>
          <a:off x="838200" y="1569087"/>
          <a:ext cx="10515600" cy="4307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17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/asignin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管理员登录，</a:t>
                      </a:r>
                      <a:r>
                        <a:rPr lang="en-US" altLang="zh-CN"/>
                        <a:t>username=USERNAME&amp;passwd=PASSWD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/u/login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普通用户登录，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参数是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/u/register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注册，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/admin/addadmin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创建管理员账户，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92007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/admin/deladmin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删除管理员，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admin_id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9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6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curl</a:t>
            </a:r>
            <a:r>
              <a:rPr lang="zh-CN" altLang="en-US"/>
              <a:t>命令测试接口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Roboto Mono Light" pitchFamily="2" charset="0"/>
              </a:rPr>
              <a:t>Linux</a:t>
            </a:r>
            <a:r>
              <a:rPr lang="zh-CN" altLang="en-US" sz="2000">
                <a:latin typeface="Roboto Mono Light" pitchFamily="2" charset="0"/>
              </a:rPr>
              <a:t>提供了</a:t>
            </a:r>
            <a:r>
              <a:rPr lang="en-US" altLang="zh-CN" sz="2000">
                <a:latin typeface="Roboto Mono Light" pitchFamily="2" charset="0"/>
              </a:rPr>
              <a:t>curl</a:t>
            </a:r>
            <a:r>
              <a:rPr lang="zh-CN" altLang="en-US" sz="2000">
                <a:latin typeface="Roboto Mono Light" pitchFamily="2" charset="0"/>
              </a:rPr>
              <a:t>命令可以在终端发送</a:t>
            </a:r>
            <a:r>
              <a:rPr lang="en-US" altLang="zh-CN" sz="2000">
                <a:latin typeface="Roboto Mono Light" pitchFamily="2" charset="0"/>
              </a:rPr>
              <a:t>HTTP</a:t>
            </a:r>
            <a:r>
              <a:rPr lang="zh-CN" altLang="en-US" sz="2000">
                <a:latin typeface="Roboto Mono Light" pitchFamily="2" charset="0"/>
              </a:rPr>
              <a:t>请求。使用方式：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curl ‘127.0.0.1:9999/contentlist’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//</a:t>
            </a:r>
            <a:r>
              <a:rPr lang="zh-CN" altLang="en-US" sz="2000">
                <a:latin typeface="Roboto Mono Light" pitchFamily="2" charset="0"/>
              </a:rPr>
              <a:t>使用 </a:t>
            </a:r>
            <a:r>
              <a:rPr lang="en-US" altLang="zh-CN" sz="2000">
                <a:latin typeface="Roboto Mono Light" pitchFamily="2" charset="0"/>
              </a:rPr>
              <a:t>–d </a:t>
            </a:r>
            <a:r>
              <a:rPr lang="zh-CN" altLang="en-US" sz="2000">
                <a:latin typeface="Roboto Mono Light" pitchFamily="2" charset="0"/>
              </a:rPr>
              <a:t>发送</a:t>
            </a:r>
            <a:r>
              <a:rPr lang="en-US" altLang="zh-CN" sz="2000">
                <a:latin typeface="Roboto Mono Light" pitchFamily="2" charset="0"/>
              </a:rPr>
              <a:t>POST</a:t>
            </a:r>
            <a:r>
              <a:rPr lang="zh-CN" altLang="en-US" sz="2000">
                <a:latin typeface="Roboto Mono Light" pitchFamily="2" charset="0"/>
              </a:rPr>
              <a:t>数据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curl –d ‘username=test&amp;passwd=test123’ ‘127.0.0.1:9999/login’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5518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439</Words>
  <Application>Microsoft Office PowerPoint</Application>
  <PresentationFormat>宽屏</PresentationFormat>
  <Paragraphs>143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API概览</vt:lpstr>
      <vt:lpstr>内容相关API</vt:lpstr>
      <vt:lpstr>标签API</vt:lpstr>
      <vt:lpstr>用户和管理员API</vt:lpstr>
      <vt:lpstr>使用curl命令测试接口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409</cp:revision>
  <dcterms:created xsi:type="dcterms:W3CDTF">2017-12-10T11:51:32Z</dcterms:created>
  <dcterms:modified xsi:type="dcterms:W3CDTF">2018-05-17T08:02:14Z</dcterms:modified>
</cp:coreProperties>
</file>