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2" r:id="rId3"/>
    <p:sldId id="293" r:id="rId4"/>
    <p:sldId id="303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3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0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6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8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7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7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9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第十七讲 </a:t>
            </a:r>
            <a:r>
              <a:rPr lang="en-US" altLang="zh-CN" sz="3200" dirty="0"/>
              <a:t>PHP HOW TOs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执行正则表达式匹配替换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org_text</a:t>
            </a:r>
            <a:r>
              <a:rPr lang="en-US" altLang="zh-CN" sz="2000" dirty="0">
                <a:latin typeface="Roboto Mono Light" pitchFamily="2" charset="0"/>
              </a:rPr>
              <a:t> = </a:t>
            </a:r>
            <a:r>
              <a:rPr lang="en-US" altLang="zh-CN" sz="2000" dirty="0" err="1">
                <a:latin typeface="Roboto Mono Light" pitchFamily="2" charset="0"/>
              </a:rPr>
              <a:t>file_get_contents</a:t>
            </a:r>
            <a:r>
              <a:rPr lang="en-US" altLang="zh-CN" sz="2000" dirty="0">
                <a:latin typeface="Roboto Mono Light" pitchFamily="2" charset="0"/>
              </a:rPr>
              <a:t>('</a:t>
            </a:r>
            <a:r>
              <a:rPr lang="en-US" altLang="zh-CN" sz="2000" dirty="0" err="1">
                <a:latin typeface="Roboto Mono Light" pitchFamily="2" charset="0"/>
              </a:rPr>
              <a:t>pregdata</a:t>
            </a:r>
            <a:r>
              <a:rPr lang="en-US" altLang="zh-CN" sz="2000" dirty="0">
                <a:latin typeface="Roboto Mono Light" pitchFamily="2" charset="0"/>
              </a:rPr>
              <a:t>’);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$text = </a:t>
            </a:r>
            <a:r>
              <a:rPr lang="en-US" altLang="zh-CN" sz="2000" dirty="0" err="1">
                <a:latin typeface="Roboto Mono Light" pitchFamily="2" charset="0"/>
              </a:rPr>
              <a:t>preg_replace</a:t>
            </a:r>
            <a:r>
              <a:rPr lang="en-US" altLang="zh-CN" sz="2000" dirty="0">
                <a:latin typeface="Roboto Mono Light" pitchFamily="2" charset="0"/>
              </a:rPr>
              <a:t>(‘/</a:t>
            </a:r>
            <a:r>
              <a:rPr lang="en-US" altLang="zh-CN" sz="2000" dirty="0" err="1">
                <a:latin typeface="Roboto Mono Light" pitchFamily="2" charset="0"/>
              </a:rPr>
              <a:t>abc</a:t>
            </a:r>
            <a:r>
              <a:rPr lang="en-US" altLang="zh-CN" sz="2000" dirty="0">
                <a:latin typeface="Roboto Mono Light" pitchFamily="2" charset="0"/>
              </a:rPr>
              <a:t>.*/i’,’123’, $</a:t>
            </a:r>
            <a:r>
              <a:rPr lang="en-US" altLang="zh-CN" sz="2000" dirty="0" err="1">
                <a:latin typeface="Roboto Mono Light" pitchFamily="2" charset="0"/>
              </a:rPr>
              <a:t>org_text</a:t>
            </a:r>
            <a:r>
              <a:rPr lang="en-US" altLang="zh-CN" sz="2000" dirty="0">
                <a:latin typeface="Roboto Mono Light" pitchFamily="2" charset="0"/>
              </a:rPr>
              <a:t>);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 err="1">
                <a:latin typeface="Roboto Mono Light" pitchFamily="2" charset="0"/>
              </a:rPr>
              <a:t>file_put_contents</a:t>
            </a:r>
            <a:r>
              <a:rPr lang="en-US" altLang="zh-CN" sz="2000" dirty="0">
                <a:latin typeface="Roboto Mono Light" pitchFamily="2" charset="0"/>
              </a:rPr>
              <a:t>('pregdata1',$text);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此操作会把所有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开头的字符串替换为</a:t>
            </a:r>
            <a:r>
              <a:rPr lang="en-US" altLang="zh-CN" sz="2000" dirty="0"/>
              <a:t>123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486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计算文件的</a:t>
            </a:r>
            <a:r>
              <a:rPr lang="en-US" altLang="zh-CN" dirty="0"/>
              <a:t>sha1</a:t>
            </a:r>
            <a:r>
              <a:rPr lang="zh-CN" altLang="en-US" dirty="0"/>
              <a:t>值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echo sha1_file('</a:t>
            </a:r>
            <a:r>
              <a:rPr lang="en-US" altLang="zh-CN" sz="2000" dirty="0" err="1">
                <a:latin typeface="Roboto Mono Light" pitchFamily="2" charset="0"/>
              </a:rPr>
              <a:t>zsort.php</a:t>
            </a:r>
            <a:r>
              <a:rPr lang="en-US" altLang="zh-CN" sz="2000" dirty="0">
                <a:latin typeface="Roboto Mono Light" pitchFamily="2" charset="0"/>
              </a:rPr>
              <a:t>'),"\n";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echo sha1_file('</a:t>
            </a:r>
            <a:r>
              <a:rPr lang="en-US" altLang="zh-CN" sz="2000" dirty="0" err="1">
                <a:latin typeface="Roboto Mono Light" pitchFamily="2" charset="0"/>
              </a:rPr>
              <a:t>zerosort.php</a:t>
            </a:r>
            <a:r>
              <a:rPr lang="en-US" altLang="zh-CN" sz="2000" dirty="0">
                <a:latin typeface="Roboto Mono Light" pitchFamily="2" charset="0"/>
              </a:rPr>
              <a:t>'),"\n";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sz="2000" dirty="0">
                <a:latin typeface="Roboto Mono Light" pitchFamily="2" charset="0"/>
              </a:rPr>
              <a:t>两个文件内容相同，名称不同，但是</a:t>
            </a:r>
            <a:r>
              <a:rPr lang="en-US" altLang="zh-CN" sz="2000" dirty="0">
                <a:latin typeface="Roboto Mono Light" pitchFamily="2" charset="0"/>
              </a:rPr>
              <a:t>sha1_file</a:t>
            </a:r>
            <a:r>
              <a:rPr lang="zh-CN" altLang="en-US" sz="2000" dirty="0">
                <a:latin typeface="Roboto Mono Light" pitchFamily="2" charset="0"/>
              </a:rPr>
              <a:t>计算的文件散列值相同，通过</a:t>
            </a:r>
            <a:r>
              <a:rPr lang="en-US" altLang="zh-CN" sz="2000" dirty="0">
                <a:latin typeface="Roboto Mono Light" pitchFamily="2" charset="0"/>
              </a:rPr>
              <a:t>sha1_file</a:t>
            </a:r>
            <a:r>
              <a:rPr lang="zh-CN" altLang="en-US" sz="2000" dirty="0">
                <a:latin typeface="Roboto Mono Light" pitchFamily="2" charset="0"/>
              </a:rPr>
              <a:t>可以比较两个文件是否相同，这可以保证在上传文件时，由于名称不同而重复上传。</a:t>
            </a:r>
            <a:endParaRPr lang="en-US" altLang="zh-CN" sz="2000" dirty="0">
              <a:latin typeface="Roboto Mono Light" pitchFamily="2" charset="0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189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删除文件和目录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if (</a:t>
            </a:r>
            <a:r>
              <a:rPr lang="en-US" altLang="zh-CN" sz="2000" dirty="0" err="1">
                <a:latin typeface="Roboto Mono Light" pitchFamily="2" charset="0"/>
              </a:rPr>
              <a:t>is_dir</a:t>
            </a:r>
            <a:r>
              <a:rPr lang="en-US" altLang="zh-CN" sz="2000" dirty="0">
                <a:latin typeface="Roboto Mono Light" pitchFamily="2" charset="0"/>
              </a:rPr>
              <a:t>('</a:t>
            </a:r>
            <a:r>
              <a:rPr lang="en-US" altLang="zh-CN" sz="2000" dirty="0" err="1">
                <a:latin typeface="Roboto Mono Light" pitchFamily="2" charset="0"/>
              </a:rPr>
              <a:t>pt</a:t>
            </a:r>
            <a:r>
              <a:rPr lang="en-US" altLang="zh-CN" sz="2000" dirty="0">
                <a:latin typeface="Roboto Mono Light" pitchFamily="2" charset="0"/>
              </a:rPr>
              <a:t>'))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</a:t>
            </a:r>
            <a:r>
              <a:rPr lang="en-US" altLang="zh-CN" sz="2000" dirty="0" err="1">
                <a:latin typeface="Roboto Mono Light" pitchFamily="2" charset="0"/>
              </a:rPr>
              <a:t>rmdir</a:t>
            </a:r>
            <a:r>
              <a:rPr lang="en-US" altLang="zh-CN" sz="2000" dirty="0">
                <a:latin typeface="Roboto Mono Light" pitchFamily="2" charset="0"/>
              </a:rPr>
              <a:t>('</a:t>
            </a:r>
            <a:r>
              <a:rPr lang="en-US" altLang="zh-CN" sz="2000" dirty="0" err="1">
                <a:latin typeface="Roboto Mono Light" pitchFamily="2" charset="0"/>
              </a:rPr>
              <a:t>pt</a:t>
            </a:r>
            <a:r>
              <a:rPr lang="en-US" altLang="zh-CN" sz="2000" dirty="0">
                <a:latin typeface="Roboto Mono Light" pitchFamily="2" charset="0"/>
              </a:rPr>
              <a:t>');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</a:t>
            </a:r>
            <a:br>
              <a:rPr lang="en-US" altLang="zh-CN" sz="2000" dirty="0">
                <a:latin typeface="Roboto Mono Light" pitchFamily="2" charset="0"/>
              </a:rPr>
            </a:b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if (</a:t>
            </a:r>
            <a:r>
              <a:rPr lang="en-US" altLang="zh-CN" sz="2000" dirty="0" err="1">
                <a:latin typeface="Roboto Mono Light" pitchFamily="2" charset="0"/>
              </a:rPr>
              <a:t>file_exists</a:t>
            </a:r>
            <a:r>
              <a:rPr lang="en-US" altLang="zh-CN" sz="2000" dirty="0">
                <a:latin typeface="Roboto Mono Light" pitchFamily="2" charset="0"/>
              </a:rPr>
              <a:t>('</a:t>
            </a:r>
            <a:r>
              <a:rPr lang="en-US" altLang="zh-CN" sz="2000" dirty="0" err="1">
                <a:latin typeface="Roboto Mono Light" pitchFamily="2" charset="0"/>
              </a:rPr>
              <a:t>zerosort.php</a:t>
            </a:r>
            <a:r>
              <a:rPr lang="en-US" altLang="zh-CN" sz="2000" dirty="0">
                <a:latin typeface="Roboto Mono Light" pitchFamily="2" charset="0"/>
              </a:rPr>
              <a:t>'))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unlink('</a:t>
            </a:r>
            <a:r>
              <a:rPr lang="en-US" altLang="zh-CN" sz="2000" dirty="0" err="1">
                <a:latin typeface="Roboto Mono Light" pitchFamily="2" charset="0"/>
              </a:rPr>
              <a:t>zerosort.php</a:t>
            </a:r>
            <a:r>
              <a:rPr lang="en-US" altLang="zh-CN" sz="2000" dirty="0">
                <a:latin typeface="Roboto Mono Light" pitchFamily="2" charset="0"/>
              </a:rPr>
              <a:t>');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r>
              <a:rPr lang="zh-CN" altLang="en-US" sz="2000" dirty="0">
                <a:latin typeface="Roboto Mono Light" pitchFamily="2" charset="0"/>
              </a:rPr>
              <a:t>删除目录的函数要求目录必须是空目录。</a:t>
            </a:r>
            <a:r>
              <a:rPr lang="en-US" altLang="zh-CN" sz="2000" dirty="0">
                <a:latin typeface="Roboto Mono Light" pitchFamily="2" charset="0"/>
              </a:rPr>
              <a:t>unlink</a:t>
            </a:r>
            <a:r>
              <a:rPr lang="zh-CN" altLang="en-US" sz="2000" dirty="0">
                <a:latin typeface="Roboto Mono Light" pitchFamily="2" charset="0"/>
              </a:rPr>
              <a:t>用于删除文件，但实际上是使文件的硬链接数减一，硬链接数减为</a:t>
            </a:r>
            <a:r>
              <a:rPr lang="en-US" altLang="zh-CN" sz="2000" dirty="0">
                <a:latin typeface="Roboto Mono Light" pitchFamily="2" charset="0"/>
              </a:rPr>
              <a:t>0</a:t>
            </a:r>
            <a:r>
              <a:rPr lang="zh-CN" altLang="en-US" sz="2000" dirty="0">
                <a:latin typeface="Roboto Mono Light" pitchFamily="2" charset="0"/>
              </a:rPr>
              <a:t>会真正的删除文件。</a:t>
            </a:r>
            <a:endParaRPr lang="en-US" altLang="zh-CN" sz="20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如何从终端获取输入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$input = </a:t>
            </a:r>
            <a:r>
              <a:rPr lang="en-US" altLang="zh-CN" sz="2000" dirty="0" err="1">
                <a:latin typeface="Roboto Mono Light" pitchFamily="2" charset="0"/>
              </a:rPr>
              <a:t>file_get_contents</a:t>
            </a:r>
            <a:r>
              <a:rPr lang="en-US" altLang="zh-CN" sz="2000" dirty="0">
                <a:latin typeface="Roboto Mono Light" pitchFamily="2" charset="0"/>
              </a:rPr>
              <a:t>(‘php://stdin’);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echo “\</a:t>
            </a:r>
            <a:r>
              <a:rPr lang="en-US" altLang="zh-CN" sz="2000" dirty="0" err="1">
                <a:latin typeface="Roboto Mono Light" pitchFamily="2" charset="0"/>
              </a:rPr>
              <a:t>nYour</a:t>
            </a:r>
            <a:r>
              <a:rPr lang="en-US" altLang="zh-CN" sz="2000" dirty="0">
                <a:latin typeface="Roboto Mono Light" pitchFamily="2" charset="0"/>
              </a:rPr>
              <a:t> input: ”,$input,”\n”;</a:t>
            </a:r>
          </a:p>
          <a:p>
            <a:endParaRPr lang="en-US" altLang="zh-CN" sz="2000" dirty="0">
              <a:latin typeface="Roboto Mono Light" pitchFamily="2" charset="0"/>
            </a:endParaRPr>
          </a:p>
          <a:p>
            <a:r>
              <a:rPr lang="zh-CN" altLang="en-US" sz="2000" dirty="0">
                <a:latin typeface="Roboto Mono Light" pitchFamily="2" charset="0"/>
              </a:rPr>
              <a:t>运行后，此操作会等待用户输入，输入可以有换行，</a:t>
            </a:r>
            <a:r>
              <a:rPr lang="en-US" altLang="zh-CN" sz="2000" dirty="0" err="1">
                <a:latin typeface="Roboto Mono Light" pitchFamily="2" charset="0"/>
              </a:rPr>
              <a:t>Ctrl+d</a:t>
            </a:r>
            <a:r>
              <a:rPr lang="zh-CN" altLang="en-US" sz="2000" dirty="0">
                <a:latin typeface="Roboto Mono Light" pitchFamily="2" charset="0"/>
              </a:rPr>
              <a:t>结束输入。</a:t>
            </a: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如何获取客户端信息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echo $_SERVER[‘HTTP_USER_AGENT’],’&lt;</a:t>
            </a:r>
            <a:r>
              <a:rPr lang="en-US" altLang="zh-CN" sz="2000" dirty="0" err="1">
                <a:latin typeface="Roboto Mono Light" pitchFamily="2" charset="0"/>
                <a:ea typeface="Roboto Mono Light" pitchFamily="2" charset="0"/>
              </a:rPr>
              <a:t>br</a:t>
            </a: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&gt;’; //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浏览器或其他客户端信息</a:t>
            </a:r>
            <a:r>
              <a:rPr lang="zh-CN" altLang="en-US" sz="2000" dirty="0">
                <a:latin typeface="Roboto Mono Light" pitchFamily="2" charset="0"/>
                <a:ea typeface="Roboto Mono Light" pitchFamily="2" charset="0"/>
              </a:rPr>
              <a:t>。</a:t>
            </a:r>
            <a:endParaRPr lang="en-US" altLang="zh-CN" sz="2000" dirty="0">
              <a:latin typeface="Roboto Mono Light" pitchFamily="2" charset="0"/>
              <a:ea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echo $_SERVER[‘REQUEST_METHOD’],’&lt;</a:t>
            </a:r>
            <a:r>
              <a:rPr lang="en-US" altLang="zh-CN" sz="2000" dirty="0" err="1">
                <a:latin typeface="Roboto Mono Light" pitchFamily="2" charset="0"/>
                <a:ea typeface="Roboto Mono Light" pitchFamily="2" charset="0"/>
              </a:rPr>
              <a:t>br</a:t>
            </a: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&gt;’;  //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请求方法：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GET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，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POST···</a:t>
            </a:r>
            <a:endParaRPr lang="en-US" altLang="zh-CN" sz="2000" dirty="0">
              <a:latin typeface="Roboto Mono Light" pitchFamily="2" charset="0"/>
              <a:ea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echo $_SERVER[‘REMOTE_ADDR’],’&lt;</a:t>
            </a:r>
            <a:r>
              <a:rPr lang="en-US" altLang="zh-CN" sz="2000" dirty="0" err="1">
                <a:latin typeface="Roboto Mono Light" pitchFamily="2" charset="0"/>
                <a:ea typeface="Roboto Mono Light" pitchFamily="2" charset="0"/>
              </a:rPr>
              <a:t>br</a:t>
            </a: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&gt;’; //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客户端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IP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地址，对外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IP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，非内网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IP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。</a:t>
            </a:r>
            <a:endParaRPr lang="en-US" altLang="zh-CN" sz="1800" i="1" dirty="0">
              <a:latin typeface="Roboto Mono Light" pitchFamily="2" charset="0"/>
              <a:ea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echo $_SERVER[‘QUERY_STRING’],’&lt;</a:t>
            </a:r>
            <a:r>
              <a:rPr lang="en-US" altLang="zh-CN" sz="2000" dirty="0" err="1">
                <a:latin typeface="Roboto Mono Light" pitchFamily="2" charset="0"/>
                <a:ea typeface="Roboto Mono Light" pitchFamily="2" charset="0"/>
              </a:rPr>
              <a:t>br</a:t>
            </a: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&gt;’; //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查询字符串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,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例：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?a=1&amp;b=2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echo $_SERVER[‘PHP_INFO’],’&lt;</a:t>
            </a:r>
            <a:r>
              <a:rPr lang="en-US" altLang="zh-CN" sz="2000" dirty="0" err="1">
                <a:latin typeface="Roboto Mono Light" pitchFamily="2" charset="0"/>
                <a:ea typeface="Roboto Mono Light" pitchFamily="2" charset="0"/>
              </a:rPr>
              <a:t>br</a:t>
            </a: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&gt;’; //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真实脚本之后的信息</a:t>
            </a:r>
            <a:endParaRPr lang="en-US" altLang="zh-CN" sz="1800" i="1" dirty="0">
              <a:latin typeface="Roboto Mono Light" pitchFamily="2" charset="0"/>
              <a:ea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echo $_SERVER[‘REQUEST_URI’],’&lt;</a:t>
            </a:r>
            <a:r>
              <a:rPr lang="en-US" altLang="zh-CN" sz="2000" dirty="0" err="1">
                <a:latin typeface="Roboto Mono Light" pitchFamily="2" charset="0"/>
                <a:ea typeface="Roboto Mono Light" pitchFamily="2" charset="0"/>
              </a:rPr>
              <a:t>br</a:t>
            </a: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&gt;’; //</a:t>
            </a:r>
            <a:r>
              <a:rPr lang="zh-CN" altLang="en-US" sz="1800" i="1" dirty="0">
                <a:latin typeface="Roboto Mono Light" pitchFamily="2" charset="0"/>
                <a:ea typeface="Roboto Mono Light" pitchFamily="2" charset="0"/>
              </a:rPr>
              <a:t>请求页面，例：</a:t>
            </a:r>
            <a:r>
              <a:rPr lang="en-US" altLang="zh-CN" sz="1800" i="1" dirty="0">
                <a:latin typeface="Roboto Mono Light" pitchFamily="2" charset="0"/>
                <a:ea typeface="Roboto Mono Light" pitchFamily="2" charset="0"/>
              </a:rPr>
              <a:t>/index.html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CLI</a:t>
            </a:r>
            <a:r>
              <a:rPr lang="zh-CN" altLang="en-US" sz="2000" dirty="0"/>
              <a:t>模式（命令行）下，这些都是无效的。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70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在</a:t>
            </a:r>
            <a:r>
              <a:rPr lang="en-US" altLang="zh-CN" dirty="0"/>
              <a:t>CLI</a:t>
            </a:r>
            <a:r>
              <a:rPr lang="zh-CN" altLang="en-US" dirty="0"/>
              <a:t>模式如何获取参数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  <a:ea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echo  $_SERVER[‘</a:t>
            </a:r>
            <a:r>
              <a:rPr lang="en-US" altLang="zh-CN" sz="2000" dirty="0" err="1">
                <a:latin typeface="Roboto Mono Light" pitchFamily="2" charset="0"/>
              </a:rPr>
              <a:t>argc</a:t>
            </a:r>
            <a:r>
              <a:rPr lang="en-US" altLang="zh-CN" sz="2000" dirty="0">
                <a:latin typeface="Roboto Mono Light" pitchFamily="2" charset="0"/>
              </a:rPr>
              <a:t>’],”\n”; </a:t>
            </a:r>
            <a:r>
              <a:rPr lang="en-US" altLang="zh-CN" sz="2000" i="1" dirty="0">
                <a:latin typeface="Roboto Mono Light" pitchFamily="2" charset="0"/>
              </a:rPr>
              <a:t>//</a:t>
            </a:r>
            <a:r>
              <a:rPr lang="zh-CN" altLang="en-US" sz="1800" i="1" dirty="0">
                <a:latin typeface="Roboto Mono Light" pitchFamily="2" charset="0"/>
              </a:rPr>
              <a:t>参数个数</a:t>
            </a:r>
            <a:endParaRPr lang="en-US" altLang="zh-CN" sz="1800" i="1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i="1" dirty="0">
                <a:latin typeface="Roboto Mono Light" pitchFamily="2" charset="0"/>
              </a:rPr>
              <a:t>//</a:t>
            </a:r>
            <a:r>
              <a:rPr lang="zh-CN" altLang="en-US" sz="1800" i="1" dirty="0">
                <a:latin typeface="Roboto Mono Light" pitchFamily="2" charset="0"/>
              </a:rPr>
              <a:t>循环输出参数</a:t>
            </a:r>
            <a:endParaRPr lang="en-US" altLang="zh-CN" sz="1800" i="1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foreach ($_SERVER[‘</a:t>
            </a:r>
            <a:r>
              <a:rPr lang="en-US" altLang="zh-CN" sz="2000" dirty="0" err="1">
                <a:latin typeface="Roboto Mono Light" pitchFamily="2" charset="0"/>
              </a:rPr>
              <a:t>argv</a:t>
            </a:r>
            <a:r>
              <a:rPr lang="en-US" altLang="zh-CN" sz="2000" dirty="0">
                <a:latin typeface="Roboto Mono Light" pitchFamily="2" charset="0"/>
              </a:rPr>
              <a:t>’] as $a) {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echo $a,”\n”;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r>
              <a:rPr lang="zh-CN" altLang="en-US" sz="2000" dirty="0">
                <a:latin typeface="Roboto Mono Light" pitchFamily="2" charset="0"/>
              </a:rPr>
              <a:t>直接通过</a:t>
            </a: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argc</a:t>
            </a:r>
            <a:r>
              <a:rPr lang="zh-CN" altLang="en-US" sz="2000" dirty="0">
                <a:latin typeface="Roboto Mono Light" pitchFamily="2" charset="0"/>
              </a:rPr>
              <a:t>和</a:t>
            </a: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argv</a:t>
            </a:r>
            <a:r>
              <a:rPr lang="zh-CN" altLang="en-US" sz="2000" dirty="0">
                <a:latin typeface="Roboto Mono Light" pitchFamily="2" charset="0"/>
              </a:rPr>
              <a:t>也可以获取参数个数和参数信息。如果文件名为</a:t>
            </a:r>
            <a:r>
              <a:rPr lang="en-US" altLang="zh-CN" sz="2000" dirty="0" err="1">
                <a:latin typeface="Roboto Mono Light" pitchFamily="2" charset="0"/>
              </a:rPr>
              <a:t>args.php</a:t>
            </a:r>
            <a:r>
              <a:rPr lang="zh-CN" altLang="en-US" sz="2000" dirty="0">
                <a:latin typeface="Roboto Mono Light" pitchFamily="2" charset="0"/>
              </a:rPr>
              <a:t>，在终端运行程序：</a:t>
            </a:r>
            <a:endParaRPr lang="en-US" altLang="zh-CN" sz="20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php </a:t>
            </a:r>
            <a:r>
              <a:rPr lang="en-US" altLang="zh-CN" sz="2000" dirty="0" err="1">
                <a:latin typeface="Roboto Mono Light" pitchFamily="2" charset="0"/>
              </a:rPr>
              <a:t>args.php</a:t>
            </a:r>
            <a:r>
              <a:rPr lang="en-US" altLang="zh-CN" sz="2000" dirty="0">
                <a:latin typeface="Roboto Mono Light" pitchFamily="2" charset="0"/>
              </a:rPr>
              <a:t> a b c 12 23</a:t>
            </a:r>
          </a:p>
          <a:p>
            <a:r>
              <a:rPr lang="zh-CN" altLang="en-US" sz="2000" dirty="0">
                <a:latin typeface="Roboto Mono Light" pitchFamily="2" charset="0"/>
              </a:rPr>
              <a:t>则会输出参数个数，并输出</a:t>
            </a:r>
            <a:r>
              <a:rPr lang="en-US" altLang="zh-CN" sz="2000" dirty="0" err="1">
                <a:latin typeface="Roboto Mono Light" pitchFamily="2" charset="0"/>
              </a:rPr>
              <a:t>args.php</a:t>
            </a:r>
            <a:r>
              <a:rPr lang="en-US" altLang="zh-CN" sz="2000" dirty="0">
                <a:latin typeface="Roboto Mono Light" pitchFamily="2" charset="0"/>
              </a:rPr>
              <a:t> a b c 12 23</a:t>
            </a:r>
            <a:r>
              <a:rPr lang="zh-CN" altLang="en-US" sz="2000" dirty="0">
                <a:latin typeface="Roboto Mono Light" pitchFamily="2" charset="0"/>
              </a:rPr>
              <a:t>，</a:t>
            </a: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argv</a:t>
            </a:r>
            <a:r>
              <a:rPr lang="en-US" altLang="zh-CN" sz="2000" dirty="0">
                <a:latin typeface="Roboto Mono Light" pitchFamily="2" charset="0"/>
              </a:rPr>
              <a:t>[0]</a:t>
            </a:r>
            <a:r>
              <a:rPr lang="zh-CN" altLang="en-US" sz="2000" dirty="0">
                <a:latin typeface="Roboto Mono Light" pitchFamily="2" charset="0"/>
              </a:rPr>
              <a:t>是程序文件的名称。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时间处理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j-lt"/>
              </a:rPr>
              <a:t>date_default_timezone_set</a:t>
            </a:r>
            <a:r>
              <a:rPr lang="en-US" altLang="zh-CN" sz="2000" dirty="0">
                <a:latin typeface="+mj-lt"/>
              </a:rPr>
              <a:t>(‘Asia/Shanghai’); </a:t>
            </a:r>
            <a:r>
              <a:rPr lang="en-US" altLang="zh-CN" sz="2000" i="1" dirty="0">
                <a:latin typeface="+mj-lt"/>
              </a:rPr>
              <a:t>//</a:t>
            </a:r>
            <a:r>
              <a:rPr lang="zh-CN" altLang="en-US" sz="2000" i="1" dirty="0">
                <a:latin typeface="+mj-lt"/>
              </a:rPr>
              <a:t>设置默认时区</a:t>
            </a:r>
            <a:endParaRPr lang="en-US" altLang="zh-CN" sz="2000" i="1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echo </a:t>
            </a:r>
            <a:r>
              <a:rPr lang="en-US" altLang="zh-CN" sz="2000" dirty="0" err="1">
                <a:latin typeface="+mj-lt"/>
              </a:rPr>
              <a:t>strftime</a:t>
            </a:r>
            <a:r>
              <a:rPr lang="en-US" altLang="zh-CN" sz="2000" dirty="0">
                <a:latin typeface="+mj-lt"/>
              </a:rPr>
              <a:t>(“%</a:t>
            </a:r>
            <a:r>
              <a:rPr lang="en-US" altLang="zh-CN" sz="2000" dirty="0" err="1">
                <a:latin typeface="+mj-lt"/>
              </a:rPr>
              <a:t>Y.%m.%d</a:t>
            </a:r>
            <a:r>
              <a:rPr lang="en-US" altLang="zh-CN" sz="2000" dirty="0">
                <a:latin typeface="+mj-lt"/>
              </a:rPr>
              <a:t> %H:%M:%</a:t>
            </a:r>
            <a:r>
              <a:rPr lang="en-US" altLang="zh-CN" sz="2000" dirty="0" err="1">
                <a:latin typeface="+mj-lt"/>
              </a:rPr>
              <a:t>S”,time</a:t>
            </a:r>
            <a:r>
              <a:rPr lang="en-US" altLang="zh-CN" sz="2000" dirty="0">
                <a:latin typeface="+mj-lt"/>
              </a:rPr>
              <a:t>()); </a:t>
            </a:r>
            <a:r>
              <a:rPr lang="en-US" altLang="zh-CN" sz="2000" i="1" dirty="0">
                <a:latin typeface="+mj-lt"/>
              </a:rPr>
              <a:t>//</a:t>
            </a:r>
            <a:r>
              <a:rPr lang="zh-CN" altLang="en-US" sz="2000" i="1" dirty="0">
                <a:latin typeface="+mj-lt"/>
              </a:rPr>
              <a:t>年</a:t>
            </a:r>
            <a:r>
              <a:rPr lang="en-US" altLang="zh-CN" sz="2000" i="1" dirty="0">
                <a:latin typeface="+mj-lt"/>
              </a:rPr>
              <a:t>.</a:t>
            </a:r>
            <a:r>
              <a:rPr lang="zh-CN" altLang="en-US" sz="2000" i="1" dirty="0">
                <a:latin typeface="+mj-lt"/>
              </a:rPr>
              <a:t>月</a:t>
            </a:r>
            <a:r>
              <a:rPr lang="en-US" altLang="zh-CN" sz="2000" i="1" dirty="0">
                <a:latin typeface="+mj-lt"/>
              </a:rPr>
              <a:t>.</a:t>
            </a:r>
            <a:r>
              <a:rPr lang="zh-CN" altLang="en-US" sz="2000" i="1" dirty="0">
                <a:latin typeface="+mj-lt"/>
              </a:rPr>
              <a:t>日 时</a:t>
            </a:r>
            <a:r>
              <a:rPr lang="en-US" altLang="zh-CN" sz="2000" i="1" dirty="0">
                <a:latin typeface="+mj-lt"/>
              </a:rPr>
              <a:t>:</a:t>
            </a:r>
            <a:r>
              <a:rPr lang="zh-CN" altLang="en-US" sz="2000" i="1" dirty="0">
                <a:latin typeface="+mj-lt"/>
              </a:rPr>
              <a:t>分</a:t>
            </a:r>
            <a:r>
              <a:rPr lang="en-US" altLang="zh-CN" sz="2000" i="1" dirty="0">
                <a:latin typeface="+mj-lt"/>
              </a:rPr>
              <a:t>:</a:t>
            </a:r>
            <a:r>
              <a:rPr lang="zh-CN" altLang="en-US" sz="2000" i="1" dirty="0">
                <a:latin typeface="+mj-lt"/>
              </a:rPr>
              <a:t>秒</a:t>
            </a:r>
            <a:endParaRPr lang="en-US" altLang="zh-CN" sz="2000" i="1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i="1" dirty="0">
                <a:latin typeface="+mj-lt"/>
              </a:rPr>
              <a:t>//</a:t>
            </a:r>
            <a:r>
              <a:rPr lang="zh-CN" altLang="en-US" sz="2000" i="1" dirty="0">
                <a:latin typeface="+mj-lt"/>
              </a:rPr>
              <a:t>把格式化字符串转换成时间数字</a:t>
            </a:r>
            <a:endParaRPr lang="en-US" altLang="zh-CN" sz="2000" i="1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echo </a:t>
            </a:r>
            <a:r>
              <a:rPr lang="en-US" altLang="zh-CN" sz="2000" dirty="0" err="1">
                <a:latin typeface="+mj-lt"/>
              </a:rPr>
              <a:t>strtotime</a:t>
            </a:r>
            <a:r>
              <a:rPr lang="en-US" altLang="zh-CN" sz="2000" dirty="0">
                <a:latin typeface="+mj-lt"/>
              </a:rPr>
              <a:t>(“next day”),”\n”;</a:t>
            </a:r>
            <a:endParaRPr lang="en-US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echo </a:t>
            </a:r>
            <a:r>
              <a:rPr lang="en-US" altLang="zh-CN" sz="2000" dirty="0" err="1">
                <a:latin typeface="+mj-lt"/>
              </a:rPr>
              <a:t>strtotime</a:t>
            </a:r>
            <a:r>
              <a:rPr lang="en-US" altLang="zh-CN" sz="2000" dirty="0">
                <a:latin typeface="+mj-lt"/>
              </a:rPr>
              <a:t>(“next week”),”\n”;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echo </a:t>
            </a:r>
            <a:r>
              <a:rPr lang="en-US" altLang="zh-CN" sz="2000" dirty="0" err="1">
                <a:latin typeface="+mj-lt"/>
              </a:rPr>
              <a:t>strtotime</a:t>
            </a:r>
            <a:r>
              <a:rPr lang="en-US" altLang="zh-CN" sz="2000" dirty="0">
                <a:latin typeface="+mj-lt"/>
              </a:rPr>
              <a:t>(“2018-05-02 16:05:19”),”\n”;</a:t>
            </a: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40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对用户名、</a:t>
            </a:r>
            <a:r>
              <a:rPr lang="en-US" altLang="zh-CN" dirty="0"/>
              <a:t>Email</a:t>
            </a:r>
            <a:r>
              <a:rPr lang="zh-CN" altLang="en-US" dirty="0"/>
              <a:t>进行正则匹配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user_regex</a:t>
            </a:r>
            <a:r>
              <a:rPr lang="en-US" altLang="zh-CN" sz="2000" dirty="0">
                <a:latin typeface="Roboto Mono Light" pitchFamily="2" charset="0"/>
              </a:rPr>
              <a:t> = ‘/^[a-</a:t>
            </a:r>
            <a:r>
              <a:rPr lang="en-US" altLang="zh-CN" sz="2000" dirty="0" err="1">
                <a:latin typeface="Roboto Mono Light" pitchFamily="2" charset="0"/>
              </a:rPr>
              <a:t>zA</a:t>
            </a:r>
            <a:r>
              <a:rPr lang="en-US" altLang="zh-CN" sz="2000" dirty="0">
                <a:latin typeface="Roboto Mono Light" pitchFamily="2" charset="0"/>
              </a:rPr>
              <a:t>-Z][a-zA-Z0-9]{5,17}$/’;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email_regex</a:t>
            </a:r>
            <a:r>
              <a:rPr lang="en-US" altLang="zh-CN" sz="2000" dirty="0">
                <a:latin typeface="Roboto Mono Light" pitchFamily="2" charset="0"/>
              </a:rPr>
              <a:t> = '/[a-z0-9A-Z\-\.\_]+\@[a-zA-Z0-9]+\.[a-</a:t>
            </a:r>
            <a:r>
              <a:rPr lang="en-US" altLang="zh-CN" sz="2000" dirty="0" err="1">
                <a:latin typeface="Roboto Mono Light" pitchFamily="2" charset="0"/>
              </a:rPr>
              <a:t>zA</a:t>
            </a:r>
            <a:r>
              <a:rPr lang="en-US" altLang="zh-CN" sz="2000" dirty="0">
                <a:latin typeface="Roboto Mono Light" pitchFamily="2" charset="0"/>
              </a:rPr>
              <a:t>-Z]/’;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user_test</a:t>
            </a:r>
            <a:r>
              <a:rPr lang="en-US" altLang="zh-CN" sz="2000" dirty="0">
                <a:latin typeface="Roboto Mono Light" pitchFamily="2" charset="0"/>
              </a:rPr>
              <a:t> = [‘abc’,’1233’,’a1293c’,’abqddks’,’a9123-23’];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email_test</a:t>
            </a:r>
            <a:r>
              <a:rPr lang="en-US" altLang="zh-CN" sz="2000" dirty="0">
                <a:latin typeface="Roboto Mono Light" pitchFamily="2" charset="0"/>
              </a:rPr>
              <a:t> = [’abcde@123.com’,’123801@ax.com’,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   ’</a:t>
            </a:r>
            <a:r>
              <a:rPr lang="en-US" altLang="zh-CN" sz="2000" dirty="0" err="1">
                <a:latin typeface="Roboto Mono Light" pitchFamily="2" charset="0"/>
              </a:rPr>
              <a:t>askdh</a:t>
            </a:r>
            <a:r>
              <a:rPr lang="en-US" altLang="zh-CN" sz="2000" dirty="0">
                <a:latin typeface="Roboto Mono Light" pitchFamily="2" charset="0"/>
              </a:rPr>
              <a:t>@’,‘@ad20</a:t>
            </a:r>
            <a:r>
              <a:rPr lang="en-US" altLang="zh-CN" sz="2000">
                <a:latin typeface="Roboto Mono Light" pitchFamily="2" charset="0"/>
              </a:rPr>
              <a:t>’,’abc_de</a:t>
            </a:r>
            <a:r>
              <a:rPr lang="en-US" altLang="zh-CN" sz="2000" dirty="0">
                <a:latin typeface="Roboto Mono Light" pitchFamily="2" charset="0"/>
              </a:rPr>
              <a:t>@134.com’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 err="1">
                <a:latin typeface="Roboto Mono Light" pitchFamily="2" charset="0"/>
              </a:rPr>
              <a:t>regex_test</a:t>
            </a:r>
            <a:r>
              <a:rPr lang="en-US" altLang="zh-CN" sz="2000" dirty="0">
                <a:latin typeface="Roboto Mono Light" pitchFamily="2" charset="0"/>
              </a:rPr>
              <a:t>($</a:t>
            </a:r>
            <a:r>
              <a:rPr lang="en-US" altLang="zh-CN" sz="2000" dirty="0" err="1">
                <a:latin typeface="Roboto Mono Light" pitchFamily="2" charset="0"/>
              </a:rPr>
              <a:t>user_test</a:t>
            </a:r>
            <a:r>
              <a:rPr lang="en-US" altLang="zh-CN" sz="2000" dirty="0">
                <a:latin typeface="Roboto Mono Light" pitchFamily="2" charset="0"/>
              </a:rPr>
              <a:t>, $</a:t>
            </a:r>
            <a:r>
              <a:rPr lang="en-US" altLang="zh-CN" sz="2000" dirty="0" err="1">
                <a:latin typeface="Roboto Mono Light" pitchFamily="2" charset="0"/>
              </a:rPr>
              <a:t>user_regex</a:t>
            </a:r>
            <a:r>
              <a:rPr lang="en-US" altLang="zh-CN" sz="2000" dirty="0">
                <a:latin typeface="Roboto Mono Light" pitchFamily="2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Roboto Mono Light" pitchFamily="2" charset="0"/>
              </a:rPr>
              <a:t>regex_test</a:t>
            </a:r>
            <a:r>
              <a:rPr lang="en-US" altLang="zh-CN" sz="2000" dirty="0">
                <a:latin typeface="Roboto Mono Light" pitchFamily="2" charset="0"/>
              </a:rPr>
              <a:t>($email_test,$</a:t>
            </a:r>
            <a:r>
              <a:rPr lang="en-US" altLang="zh-CN" sz="2000" dirty="0" err="1">
                <a:latin typeface="Roboto Mono Light" pitchFamily="2" charset="0"/>
              </a:rPr>
              <a:t>email_regex</a:t>
            </a:r>
            <a:r>
              <a:rPr lang="en-US" altLang="zh-CN" sz="2000" dirty="0">
                <a:latin typeface="Roboto Mono Light" pitchFamily="2" charset="0"/>
              </a:rPr>
              <a:t>);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6D86AE-3C02-4AAC-A19B-97BBDFDA0A8B}"/>
              </a:ext>
            </a:extLst>
          </p:cNvPr>
          <p:cNvSpPr/>
          <p:nvPr/>
        </p:nvSpPr>
        <p:spPr>
          <a:xfrm>
            <a:off x="6603022" y="4193931"/>
            <a:ext cx="4750777" cy="248792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Roboto Mono Light" pitchFamily="2" charset="0"/>
              </a:rPr>
              <a:t>function </a:t>
            </a:r>
            <a:r>
              <a:rPr lang="en-US" altLang="zh-CN" dirty="0" err="1">
                <a:latin typeface="Roboto Mono Light" pitchFamily="2" charset="0"/>
              </a:rPr>
              <a:t>regex_test</a:t>
            </a:r>
            <a:r>
              <a:rPr lang="en-US" altLang="zh-CN" dirty="0">
                <a:latin typeface="Roboto Mono Light" pitchFamily="2" charset="0"/>
              </a:rPr>
              <a:t>($data, $pat){</a:t>
            </a:r>
          </a:p>
          <a:p>
            <a:r>
              <a:rPr lang="en-US" altLang="zh-CN" dirty="0">
                <a:latin typeface="Roboto Mono Light" pitchFamily="2" charset="0"/>
              </a:rPr>
              <a:t>    foreach ($data as $u) {</a:t>
            </a:r>
          </a:p>
          <a:p>
            <a:r>
              <a:rPr lang="en-US" altLang="zh-CN" dirty="0">
                <a:latin typeface="Roboto Mono Light" pitchFamily="2" charset="0"/>
              </a:rPr>
              <a:t>        if (</a:t>
            </a:r>
            <a:r>
              <a:rPr lang="en-US" altLang="zh-CN" dirty="0" err="1">
                <a:latin typeface="Roboto Mono Light" pitchFamily="2" charset="0"/>
              </a:rPr>
              <a:t>preg_match</a:t>
            </a:r>
            <a:r>
              <a:rPr lang="en-US" altLang="zh-CN" dirty="0">
                <a:latin typeface="Roboto Mono Light" pitchFamily="2" charset="0"/>
              </a:rPr>
              <a:t>($</a:t>
            </a:r>
            <a:r>
              <a:rPr lang="en-US" altLang="zh-CN" dirty="0" err="1">
                <a:latin typeface="Roboto Mono Light" pitchFamily="2" charset="0"/>
              </a:rPr>
              <a:t>pat,$u</a:t>
            </a:r>
            <a:r>
              <a:rPr lang="en-US" altLang="zh-CN" dirty="0">
                <a:latin typeface="Roboto Mono Light" pitchFamily="2" charset="0"/>
              </a:rPr>
              <a:t>)){</a:t>
            </a:r>
          </a:p>
          <a:p>
            <a:r>
              <a:rPr lang="en-US" altLang="zh-CN" dirty="0">
                <a:latin typeface="Roboto Mono Light" pitchFamily="2" charset="0"/>
              </a:rPr>
              <a:t>            echo ”[ok]  $u\n”;</a:t>
            </a:r>
          </a:p>
          <a:p>
            <a:r>
              <a:rPr lang="en-US" altLang="zh-CN" dirty="0">
                <a:latin typeface="Roboto Mono Light" pitchFamily="2" charset="0"/>
              </a:rPr>
              <a:t>            continue;</a:t>
            </a:r>
          </a:p>
          <a:p>
            <a:r>
              <a:rPr lang="en-US" altLang="zh-CN" dirty="0">
                <a:latin typeface="Roboto Mono Light" pitchFamily="2" charset="0"/>
              </a:rPr>
              <a:t>        }</a:t>
            </a:r>
          </a:p>
          <a:p>
            <a:r>
              <a:rPr lang="en-US" altLang="zh-CN" dirty="0">
                <a:latin typeface="Roboto Mono Light" pitchFamily="2" charset="0"/>
              </a:rPr>
              <a:t>        echo ”[--] $u\n”;</a:t>
            </a:r>
          </a:p>
          <a:p>
            <a:r>
              <a:rPr lang="en-US" altLang="zh-CN" dirty="0">
                <a:latin typeface="Roboto Mono Light" pitchFamily="2" charset="0"/>
              </a:rPr>
              <a:t>    }</a:t>
            </a:r>
          </a:p>
          <a:p>
            <a:r>
              <a:rPr lang="en-US" altLang="zh-CN" dirty="0">
                <a:latin typeface="Roboto Mono Light" pitchFamily="2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3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对数组元素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function cube($a) {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return $a*$a*$a;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</a:t>
            </a:r>
            <a:r>
              <a:rPr lang="en-US" altLang="zh-CN" sz="2000" dirty="0" err="1">
                <a:latin typeface="Roboto Mono Light" pitchFamily="2" charset="0"/>
              </a:rPr>
              <a:t>ar</a:t>
            </a:r>
            <a:r>
              <a:rPr lang="en-US" altLang="zh-CN" sz="2000" dirty="0">
                <a:latin typeface="Roboto Mono Light" pitchFamily="2" charset="0"/>
              </a:rPr>
              <a:t> = [1,2,3,4];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 err="1">
                <a:latin typeface="Roboto Mono Light" pitchFamily="2" charset="0"/>
              </a:rPr>
              <a:t>var_dump</a:t>
            </a:r>
            <a:r>
              <a:rPr lang="en-US" altLang="zh-CN" sz="2000" dirty="0">
                <a:latin typeface="Roboto Mono Light" pitchFamily="2" charset="0"/>
              </a:rPr>
              <a:t>(</a:t>
            </a:r>
            <a:r>
              <a:rPr lang="en-US" altLang="zh-CN" sz="2000" dirty="0" err="1">
                <a:latin typeface="Roboto Mono Light" pitchFamily="2" charset="0"/>
              </a:rPr>
              <a:t>array_map</a:t>
            </a:r>
            <a:r>
              <a:rPr lang="en-US" altLang="zh-CN" sz="2000" dirty="0">
                <a:latin typeface="Roboto Mono Light" pitchFamily="2" charset="0"/>
              </a:rPr>
              <a:t>(‘cube’, $</a:t>
            </a:r>
            <a:r>
              <a:rPr lang="en-US" altLang="zh-CN" sz="2000" dirty="0" err="1">
                <a:latin typeface="Roboto Mono Light" pitchFamily="2" charset="0"/>
              </a:rPr>
              <a:t>ar</a:t>
            </a:r>
            <a:r>
              <a:rPr lang="en-US" altLang="zh-CN" sz="2000" dirty="0">
                <a:latin typeface="Roboto Mono Light" pitchFamily="2" charset="0"/>
              </a:rPr>
              <a:t>));</a:t>
            </a:r>
          </a:p>
          <a:p>
            <a:pPr marL="0" indent="0">
              <a:buNone/>
            </a:pPr>
            <a:r>
              <a:rPr lang="en-US" altLang="zh-CN" sz="2000" i="1" dirty="0">
                <a:latin typeface="Roboto Mono Light" pitchFamily="2" charset="0"/>
              </a:rPr>
              <a:t>//</a:t>
            </a:r>
            <a:r>
              <a:rPr lang="zh-CN" altLang="en-US" sz="2000" i="1" dirty="0">
                <a:latin typeface="Roboto Mono Light" pitchFamily="2" charset="0"/>
              </a:rPr>
              <a:t>匿名函数形式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 err="1">
                <a:latin typeface="Roboto Mono Light" pitchFamily="2" charset="0"/>
              </a:rPr>
              <a:t>var_dump</a:t>
            </a:r>
            <a:r>
              <a:rPr lang="en-US" altLang="zh-CN" sz="2000" dirty="0">
                <a:latin typeface="Roboto Mono Light" pitchFamily="2" charset="0"/>
              </a:rPr>
              <a:t>(</a:t>
            </a:r>
            <a:r>
              <a:rPr lang="en-US" altLang="zh-CN" sz="2000" dirty="0" err="1">
                <a:latin typeface="Roboto Mono Light" pitchFamily="2" charset="0"/>
              </a:rPr>
              <a:t>array_map</a:t>
            </a:r>
            <a:r>
              <a:rPr lang="en-US" altLang="zh-CN" sz="2000" dirty="0">
                <a:latin typeface="Roboto Mono Light" pitchFamily="2" charset="0"/>
              </a:rPr>
              <a:t>(function($a){return $a*($a+1);}, $</a:t>
            </a:r>
            <a:r>
              <a:rPr lang="en-US" altLang="zh-CN" sz="2000" dirty="0" err="1">
                <a:latin typeface="Roboto Mono Light" pitchFamily="2" charset="0"/>
              </a:rPr>
              <a:t>ar</a:t>
            </a:r>
            <a:r>
              <a:rPr lang="en-US" altLang="zh-CN" sz="2000" dirty="0">
                <a:latin typeface="Roboto Mono Light" pitchFamily="2" charset="0"/>
              </a:rPr>
              <a:t>));</a:t>
            </a: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000" dirty="0">
                <a:latin typeface="Roboto Mono Light" pitchFamily="2" charset="0"/>
              </a:rPr>
              <a:t>如果需要对数组的每个元素进行计算后得到新的值构成新的数组，可以使用</a:t>
            </a:r>
            <a:r>
              <a:rPr lang="en-US" altLang="zh-CN" sz="2000" dirty="0" err="1">
                <a:latin typeface="Roboto Mono Light" pitchFamily="2" charset="0"/>
              </a:rPr>
              <a:t>array_map</a:t>
            </a:r>
            <a:r>
              <a:rPr lang="zh-CN" altLang="en-US" sz="2000" dirty="0">
                <a:latin typeface="Roboto Mono Light" pitchFamily="2" charset="0"/>
              </a:rPr>
              <a:t>，不必使用</a:t>
            </a:r>
            <a:r>
              <a:rPr lang="en-US" altLang="zh-CN" sz="2000" dirty="0">
                <a:latin typeface="Roboto Mono Light" pitchFamily="2" charset="0"/>
              </a:rPr>
              <a:t>foreach</a:t>
            </a:r>
            <a:r>
              <a:rPr lang="zh-CN" altLang="en-US" sz="2000" dirty="0">
                <a:latin typeface="Roboto Mono Light" pitchFamily="2" charset="0"/>
              </a:rPr>
              <a:t>循环每个元素。</a:t>
            </a: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检查文件、类、方法是否存在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$file = '</a:t>
            </a:r>
            <a:r>
              <a:rPr lang="en-US" altLang="zh-CN" sz="2000" dirty="0" err="1">
                <a:latin typeface="Roboto Mono Light" pitchFamily="2" charset="0"/>
              </a:rPr>
              <a:t>file_test.php</a:t>
            </a:r>
            <a:r>
              <a:rPr lang="en-US" altLang="zh-CN" sz="2000" dirty="0">
                <a:latin typeface="Roboto Mono Light" pitchFamily="2" charset="0"/>
              </a:rPr>
              <a:t>';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if (</a:t>
            </a:r>
            <a:r>
              <a:rPr lang="en-US" altLang="zh-CN" sz="2000" dirty="0" err="1">
                <a:latin typeface="Roboto Mono Light" pitchFamily="2" charset="0"/>
              </a:rPr>
              <a:t>file_exists</a:t>
            </a:r>
            <a:r>
              <a:rPr lang="en-US" altLang="zh-CN" sz="2000" dirty="0">
                <a:latin typeface="Roboto Mono Light" pitchFamily="2" charset="0"/>
              </a:rPr>
              <a:t>($file))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require ($file);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 else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echo "file not found\n";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if (</a:t>
            </a:r>
            <a:r>
              <a:rPr lang="en-US" altLang="zh-CN" sz="2000" dirty="0" err="1">
                <a:latin typeface="Roboto Mono Light" pitchFamily="2" charset="0"/>
              </a:rPr>
              <a:t>class_exists</a:t>
            </a:r>
            <a:r>
              <a:rPr lang="en-US" altLang="zh-CN" sz="2000" dirty="0">
                <a:latin typeface="Roboto Mono Light" pitchFamily="2" charset="0"/>
              </a:rPr>
              <a:t>('best') &amp;&amp; </a:t>
            </a:r>
            <a:r>
              <a:rPr lang="en-US" altLang="zh-CN" sz="2000" dirty="0" err="1">
                <a:latin typeface="Roboto Mono Light" pitchFamily="2" charset="0"/>
              </a:rPr>
              <a:t>method_exists</a:t>
            </a:r>
            <a:r>
              <a:rPr lang="en-US" altLang="zh-CN" sz="2000" dirty="0">
                <a:latin typeface="Roboto Mono Light" pitchFamily="2" charset="0"/>
              </a:rPr>
              <a:t>('</a:t>
            </a:r>
            <a:r>
              <a:rPr lang="en-US" altLang="zh-CN" sz="2000" dirty="0" err="1">
                <a:latin typeface="Roboto Mono Light" pitchFamily="2" charset="0"/>
              </a:rPr>
              <a:t>best','what</a:t>
            </a:r>
            <a:r>
              <a:rPr lang="en-US" altLang="zh-CN" sz="2000" dirty="0">
                <a:latin typeface="Roboto Mono Light" pitchFamily="2" charset="0"/>
              </a:rPr>
              <a:t>'))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(new best)-&gt;what();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 else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echo "class or method undefine\n";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000" dirty="0">
                <a:latin typeface="Roboto Mono Light" pitchFamily="2" charset="0"/>
              </a:rPr>
              <a:t>在相同目录下，还存在</a:t>
            </a:r>
            <a:r>
              <a:rPr lang="en-US" altLang="zh-CN" sz="2000" dirty="0" err="1">
                <a:latin typeface="Roboto Mono Light" pitchFamily="2" charset="0"/>
              </a:rPr>
              <a:t>file_test.php</a:t>
            </a:r>
            <a:r>
              <a:rPr lang="zh-CN" altLang="en-US" sz="2000" dirty="0">
                <a:latin typeface="Roboto Mono Light" pitchFamily="2" charset="0"/>
              </a:rPr>
              <a:t>文件，此文件中定义了类</a:t>
            </a:r>
            <a:r>
              <a:rPr lang="en-US" altLang="zh-CN" sz="2000" dirty="0">
                <a:latin typeface="Roboto Mono Light" pitchFamily="2" charset="0"/>
              </a:rPr>
              <a:t>best</a:t>
            </a:r>
            <a:r>
              <a:rPr lang="zh-CN" altLang="en-US" sz="2000" dirty="0">
                <a:latin typeface="Roboto Mono Light" pitchFamily="2" charset="0"/>
              </a:rPr>
              <a:t>。</a:t>
            </a:r>
            <a:endParaRPr lang="en-US" altLang="zh-CN" sz="20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455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获取文件的</a:t>
            </a:r>
            <a:r>
              <a:rPr lang="en-US" altLang="zh-CN" dirty="0"/>
              <a:t>MIME</a:t>
            </a:r>
            <a:r>
              <a:rPr lang="zh-CN" altLang="en-US" dirty="0"/>
              <a:t>类型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&lt;?php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$files = [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'../</a:t>
            </a:r>
            <a:r>
              <a:rPr lang="en-US" altLang="zh-CN" sz="2000" dirty="0" err="1">
                <a:latin typeface="Roboto Mono Light" pitchFamily="2" charset="0"/>
              </a:rPr>
              <a:t>tmp</a:t>
            </a:r>
            <a:r>
              <a:rPr lang="en-US" altLang="zh-CN" sz="2000" dirty="0">
                <a:latin typeface="Roboto Mono Light" pitchFamily="2" charset="0"/>
              </a:rPr>
              <a:t>/Zombie.mp3’,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'../</a:t>
            </a:r>
            <a:r>
              <a:rPr lang="en-US" altLang="zh-CN" sz="2000" dirty="0" err="1">
                <a:latin typeface="Roboto Mono Light" pitchFamily="2" charset="0"/>
              </a:rPr>
              <a:t>tmp</a:t>
            </a:r>
            <a:r>
              <a:rPr lang="en-US" altLang="zh-CN" sz="2000" dirty="0">
                <a:latin typeface="Roboto Mono Light" pitchFamily="2" charset="0"/>
              </a:rPr>
              <a:t>/30144-106.jpg’,</a:t>
            </a:r>
          </a:p>
          <a:p>
            <a:pPr marL="0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'../</a:t>
            </a:r>
            <a:r>
              <a:rPr lang="en-US" altLang="zh-CN" sz="2000" dirty="0" err="1">
                <a:latin typeface="Roboto Mono Light" pitchFamily="2" charset="0"/>
              </a:rPr>
              <a:t>tmp</a:t>
            </a:r>
            <a:r>
              <a:rPr lang="en-US" altLang="zh-CN" sz="2000" dirty="0">
                <a:latin typeface="Roboto Mono Light" pitchFamily="2" charset="0"/>
              </a:rPr>
              <a:t>/the_fox.mp4'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];</a:t>
            </a:r>
            <a:br>
              <a:rPr lang="en-US" altLang="zh-CN" sz="2000" dirty="0">
                <a:latin typeface="Roboto Mono Light" pitchFamily="2" charset="0"/>
              </a:rPr>
            </a:b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foreach ($files as $f) {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    echo </a:t>
            </a:r>
            <a:r>
              <a:rPr lang="en-US" altLang="zh-CN" sz="2000" dirty="0" err="1">
                <a:latin typeface="Roboto Mono Light" pitchFamily="2" charset="0"/>
              </a:rPr>
              <a:t>mime_content_type</a:t>
            </a:r>
            <a:r>
              <a:rPr lang="en-US" altLang="zh-CN" sz="2000" dirty="0">
                <a:latin typeface="Roboto Mono Light" pitchFamily="2" charset="0"/>
              </a:rPr>
              <a:t>($f),"\n";</a:t>
            </a:r>
            <a:br>
              <a:rPr lang="en-US" altLang="zh-CN" sz="2000" dirty="0">
                <a:latin typeface="Roboto Mono Light" pitchFamily="2" charset="0"/>
              </a:rPr>
            </a:br>
            <a:r>
              <a:rPr lang="en-US" altLang="zh-CN" sz="2000" dirty="0">
                <a:latin typeface="Roboto Mono Light" pitchFamily="2" charset="0"/>
              </a:rPr>
              <a:t>}</a:t>
            </a:r>
          </a:p>
          <a:p>
            <a:endParaRPr lang="en-US" altLang="zh-CN" sz="2000" dirty="0">
              <a:latin typeface="Roboto Mono Light" pitchFamily="2" charset="0"/>
            </a:endParaRPr>
          </a:p>
          <a:p>
            <a:r>
              <a:rPr lang="zh-CN" altLang="en-US" sz="2000" dirty="0">
                <a:latin typeface="Roboto Mono Light" pitchFamily="2" charset="0"/>
              </a:rPr>
              <a:t>输出测试文件的</a:t>
            </a:r>
            <a:r>
              <a:rPr lang="en-US" altLang="zh-CN" sz="2000" dirty="0">
                <a:latin typeface="Roboto Mono Light" pitchFamily="2" charset="0"/>
              </a:rPr>
              <a:t>MIME</a:t>
            </a:r>
            <a:r>
              <a:rPr lang="zh-CN" altLang="en-US" sz="2000" dirty="0">
                <a:latin typeface="Roboto Mono Light" pitchFamily="2" charset="0"/>
              </a:rPr>
              <a:t>类型，通过</a:t>
            </a:r>
            <a:r>
              <a:rPr lang="en-US" altLang="zh-CN" sz="2000" dirty="0" err="1">
                <a:latin typeface="Roboto Mono Light" pitchFamily="2" charset="0"/>
              </a:rPr>
              <a:t>mime_content_type</a:t>
            </a:r>
            <a:r>
              <a:rPr lang="zh-CN" altLang="en-US" sz="2000" dirty="0">
                <a:latin typeface="Roboto Mono Light" pitchFamily="2" charset="0"/>
              </a:rPr>
              <a:t>函数获取</a:t>
            </a:r>
            <a:r>
              <a:rPr lang="en-US" altLang="zh-CN" sz="2000" dirty="0">
                <a:latin typeface="Roboto Mono Light" pitchFamily="2" charset="0"/>
              </a:rPr>
              <a:t>MIME</a:t>
            </a:r>
            <a:r>
              <a:rPr lang="zh-CN" altLang="en-US" sz="2000" dirty="0">
                <a:latin typeface="Roboto Mono Light" pitchFamily="2" charset="0"/>
              </a:rPr>
              <a:t>类型。</a:t>
            </a:r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664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652</Words>
  <Application>Microsoft Office PowerPoint</Application>
  <PresentationFormat>宽屏</PresentationFormat>
  <Paragraphs>121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PHP如何从终端获取输入</vt:lpstr>
      <vt:lpstr>PHP如何获取客户端信息</vt:lpstr>
      <vt:lpstr>PHP在CLI模式如何获取参数</vt:lpstr>
      <vt:lpstr>PHP时间处理</vt:lpstr>
      <vt:lpstr>PHP对用户名、Email进行正则匹配</vt:lpstr>
      <vt:lpstr>PHP对数组元素map</vt:lpstr>
      <vt:lpstr>检查文件、类、方法是否存在</vt:lpstr>
      <vt:lpstr>获取文件的MIME类型</vt:lpstr>
      <vt:lpstr>执行正则表达式匹配替换</vt:lpstr>
      <vt:lpstr>计算文件的sha1值</vt:lpstr>
      <vt:lpstr>删除文件和目录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455</cp:revision>
  <dcterms:created xsi:type="dcterms:W3CDTF">2017-12-10T11:51:32Z</dcterms:created>
  <dcterms:modified xsi:type="dcterms:W3CDTF">2018-05-03T06:37:12Z</dcterms:modified>
</cp:coreProperties>
</file>