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93" r:id="rId3"/>
    <p:sldId id="294" r:id="rId4"/>
    <p:sldId id="292" r:id="rId5"/>
    <p:sldId id="29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6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2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第二十讲 整理，回顾，思考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以及未来发展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关注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IT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资讯，经常会看到每月编程语言排行榜，总会有年度编程语言。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已经十几年没有获得年度编程语言的称号。但是也没有跌落出前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名。这种排名仅仅是一个普遍流行度的参考。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领域，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仍然占据统治地位，并随着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PHP7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的发布，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功能，性能都有很大提升。对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开发来说非常有利。短时间内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不会没落。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这里不打算引发语言之争，但是如果开发中对应的话。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Swoole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扩展可以对应于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NodeJS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，而且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提供了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V8JS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引擎的扩展，可以在后台执行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。在本课程结束之前，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官方正在测试一个新功能：允许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语言代码嵌入到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代码中。举这些例子是想说明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功能越来越强，但是并不会因此而变得臃肿，以扩展的形式提供，按需获取。到目前为止，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还是非常不错的。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PHP</a:t>
            </a:r>
            <a:r>
              <a:rPr lang="zh-CN" altLang="en-US"/>
              <a:t>程序员应该具备的素质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对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架构的理解：知道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LAMP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LNMP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WAMP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的特点，不足。由于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Nginx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只在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Linux/Unix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上能体现出高性能，这里不提及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WNMP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扎实的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编程功底。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知道缓存系统如何使用，知道缓存系统的使用场景。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对前端有所了解，知道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CSS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的编写方式。能理解基本的前端代码。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掌握基本的数据库使用，有时间深入了解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语句的编写以及更高级的使用。尽管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ORM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大行其道，但是最近原生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SQL+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轻量级数据库扩展慢慢开始流行，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ORM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也有其弱点，不考虑性能开销，在某些场景原生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表达更简单，更直观。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4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重点知识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Linux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命令基本使用。**</a:t>
            </a: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语言基础：对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《PHP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官方参考手册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》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要特别熟悉，这需要一个过程。***</a:t>
            </a: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 b="1"/>
          </a:p>
          <a:p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了解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LNMP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架构，知道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Nginx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如何与</a:t>
            </a: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对接，了解基本的配置。***</a:t>
            </a: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知道如何把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Nginx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加入到系统服务。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对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Swoole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有基本的了解，了解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Websocket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协议。知道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Swoole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的异步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IO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模式。*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/>
          </a:p>
          <a:p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网络安全：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XSS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CSRF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攻击类型。*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重点知识复习要点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按照重点知识复习，要重点复习的课件：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ch01  ch03  ch03-1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ch06  ch07  ch08  ch09  ch16  ch17</a:t>
            </a:r>
          </a:p>
          <a:p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其他重点：</a:t>
            </a:r>
            <a:endParaRPr lang="en-US" altLang="zh-CN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语言基础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数据库基本使用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0495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3662</TotalTime>
  <Words>484</Words>
  <Application>Microsoft Office PowerPoint</Application>
  <PresentationFormat>宽屏</PresentationFormat>
  <Paragraphs>53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PHP以及未来发展</vt:lpstr>
      <vt:lpstr>一个PHP程序员应该具备的素质</vt:lpstr>
      <vt:lpstr>重点知识</vt:lpstr>
      <vt:lpstr>重点知识复习要点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399</cp:revision>
  <dcterms:created xsi:type="dcterms:W3CDTF">2017-12-10T11:51:32Z</dcterms:created>
  <dcterms:modified xsi:type="dcterms:W3CDTF">2018-05-17T08:01:11Z</dcterms:modified>
</cp:coreProperties>
</file>