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8" r:id="rId3"/>
    <p:sldId id="294" r:id="rId4"/>
    <p:sldId id="307" r:id="rId5"/>
    <p:sldId id="305" r:id="rId6"/>
    <p:sldId id="306" r:id="rId7"/>
    <p:sldId id="309" r:id="rId8"/>
    <p:sldId id="30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3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1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第十三</a:t>
            </a:r>
            <a:r>
              <a:rPr lang="zh-CN" altLang="en-US" sz="3200"/>
              <a:t>讲 </a:t>
            </a:r>
            <a:r>
              <a:rPr lang="en-US" altLang="zh-CN" sz="3200"/>
              <a:t>WCMS – </a:t>
            </a:r>
            <a:r>
              <a:rPr lang="zh-CN" altLang="en-US" sz="3200"/>
              <a:t>内容管理</a:t>
            </a:r>
            <a:r>
              <a:rPr lang="en-US" altLang="zh-CN" sz="3200"/>
              <a:t>API</a:t>
            </a:r>
            <a:r>
              <a:rPr lang="zh-CN" altLang="en-US" sz="3200"/>
              <a:t>的实现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数据库表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/>
              <a:t>w_content            </a:t>
            </a:r>
            <a:r>
              <a:rPr lang="zh-CN" altLang="en-US" sz="2400"/>
              <a:t>内容存储表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/>
              <a:t>w_users                </a:t>
            </a:r>
            <a:r>
              <a:rPr lang="zh-CN" altLang="en-US" sz="2400"/>
              <a:t>用户表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w_admin              </a:t>
            </a:r>
            <a:r>
              <a:rPr lang="zh-CN" altLang="en-US" sz="2400"/>
              <a:t>管理员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w_ctags                </a:t>
            </a:r>
            <a:r>
              <a:rPr lang="zh-CN" altLang="en-US" sz="2400"/>
              <a:t>内容标签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w_user_collect      </a:t>
            </a:r>
            <a:r>
              <a:rPr lang="zh-CN" altLang="en-US" sz="2400"/>
              <a:t>用户收藏表</a:t>
            </a:r>
            <a:endParaRPr lang="en-US" altLang="zh-CN" sz="200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w_content</a:t>
            </a:r>
            <a:r>
              <a:rPr lang="zh-CN" altLang="en-US"/>
              <a:t>表结构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CF6696A-78EA-4C09-89D8-12487E507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8" y="1888514"/>
            <a:ext cx="11189344" cy="3413248"/>
          </a:xfrm>
        </p:spPr>
      </p:pic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w_content</a:t>
            </a:r>
            <a:r>
              <a:rPr lang="zh-CN" altLang="en-US"/>
              <a:t>字段说明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327D93-E26F-4387-A591-E3647CA5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主键</a:t>
            </a:r>
            <a:r>
              <a:rPr lang="en-US" altLang="zh-CN" sz="2400"/>
              <a:t>id</a:t>
            </a:r>
            <a:r>
              <a:rPr lang="zh-CN" altLang="en-US" sz="2400"/>
              <a:t>目前使用</a:t>
            </a:r>
            <a:r>
              <a:rPr lang="en-US" altLang="zh-CN" sz="2400"/>
              <a:t>bigint</a:t>
            </a:r>
            <a:r>
              <a:rPr lang="zh-CN" altLang="en-US" sz="2400"/>
              <a:t>类型，实际环境也可以使用</a:t>
            </a:r>
            <a:r>
              <a:rPr lang="en-US" altLang="zh-CN" sz="2400"/>
              <a:t>char(100)</a:t>
            </a:r>
            <a:r>
              <a:rPr lang="zh-CN" altLang="en-US" sz="2400"/>
              <a:t>类型，此时使用一个</a:t>
            </a:r>
            <a:r>
              <a:rPr lang="en-US" altLang="zh-CN" sz="2400"/>
              <a:t>id</a:t>
            </a:r>
            <a:r>
              <a:rPr lang="zh-CN" altLang="en-US" sz="2400"/>
              <a:t>生成函数生成唯一字符串，不依赖于数据库的自增</a:t>
            </a:r>
            <a:r>
              <a:rPr lang="en-US" altLang="zh-CN" sz="2400"/>
              <a:t>id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使用字符串类型，可以不操作数据库也知道内容对应的</a:t>
            </a:r>
            <a:r>
              <a:rPr lang="en-US" altLang="zh-CN" sz="2400"/>
              <a:t>id</a:t>
            </a:r>
            <a:r>
              <a:rPr lang="zh-CN" altLang="en-US" sz="2400"/>
              <a:t>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062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w_ctags</a:t>
            </a:r>
            <a:r>
              <a:rPr lang="zh-CN" altLang="en-US"/>
              <a:t>表结构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EC9126-81E7-425B-A9AB-125560BC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" y="2150762"/>
            <a:ext cx="11337195" cy="1750997"/>
          </a:xfrm>
        </p:spPr>
      </p:pic>
    </p:spTree>
    <p:extLst>
      <p:ext uri="{BB962C8B-B14F-4D97-AF65-F5344CB8AC3E}">
        <p14:creationId xmlns:p14="http://schemas.microsoft.com/office/powerpoint/2010/main" val="410101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与类文件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/>
              <a:t>API</a:t>
            </a:r>
            <a:r>
              <a:rPr lang="zh-CN" altLang="en-US" sz="2400"/>
              <a:t>路径信息与实际的类和方法的名称并不一致，也不需要完全一致。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通过回调函数绑定路由的机制，可以实现</a:t>
            </a:r>
            <a:r>
              <a:rPr lang="en-US" altLang="zh-CN" sz="2400"/>
              <a:t>API</a:t>
            </a:r>
            <a:r>
              <a:rPr lang="zh-CN" altLang="en-US" sz="2400"/>
              <a:t>和实际文件名称和方法名称的解耦和。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8635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/admin/addcontent : </a:t>
            </a:r>
          </a:p>
          <a:p>
            <a:pPr marL="457200" lvl="1" indent="0">
              <a:buNone/>
            </a:pPr>
            <a:r>
              <a:rPr lang="en-US" altLang="zh-CN" sz="2000"/>
              <a:t>POST</a:t>
            </a:r>
            <a:r>
              <a:rPr lang="zh-CN" altLang="en-US" sz="2000"/>
              <a:t>提交</a:t>
            </a:r>
            <a:r>
              <a:rPr lang="en-US" altLang="zh-CN" sz="2000"/>
              <a:t>JSON</a:t>
            </a:r>
            <a:r>
              <a:rPr lang="zh-CN" altLang="en-US" sz="2000"/>
              <a:t>格式字符串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400"/>
              <a:t>/admin/delcontent :</a:t>
            </a:r>
          </a:p>
          <a:p>
            <a:pPr marL="457200" lvl="1" indent="0">
              <a:buNone/>
            </a:pPr>
            <a:r>
              <a:rPr lang="en-US" altLang="zh-CN" sz="2000"/>
              <a:t>POST</a:t>
            </a:r>
            <a:r>
              <a:rPr lang="zh-CN" altLang="en-US" sz="2000"/>
              <a:t>提交</a:t>
            </a:r>
            <a:r>
              <a:rPr lang="en-US" altLang="zh-CN" sz="2000"/>
              <a:t>content_id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400"/>
              <a:t>/admin/updatecontent :</a:t>
            </a:r>
          </a:p>
          <a:p>
            <a:pPr marL="457200" lvl="1" indent="0">
              <a:buNone/>
            </a:pPr>
            <a:r>
              <a:rPr lang="en-US" altLang="zh-CN" sz="2000"/>
              <a:t>POST</a:t>
            </a:r>
            <a:r>
              <a:rPr lang="zh-CN" altLang="en-US" sz="2000"/>
              <a:t>提交</a:t>
            </a:r>
            <a:r>
              <a:rPr lang="en-US" altLang="zh-CN" sz="2000"/>
              <a:t>JSON</a:t>
            </a:r>
            <a:r>
              <a:rPr lang="zh-CN" altLang="en-US" sz="2000"/>
              <a:t>字符串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400"/>
              <a:t>/admin/contentlist :</a:t>
            </a:r>
          </a:p>
          <a:p>
            <a:pPr marL="457200" lvl="1" indent="0">
              <a:buNone/>
            </a:pPr>
            <a:r>
              <a:rPr lang="en-US" altLang="zh-CN" sz="2000"/>
              <a:t>GET</a:t>
            </a:r>
            <a:r>
              <a:rPr lang="zh-CN" altLang="en-US" sz="2000"/>
              <a:t>提交</a:t>
            </a:r>
            <a:r>
              <a:rPr lang="en-US" altLang="zh-CN" sz="2000"/>
              <a:t>page</a:t>
            </a:r>
            <a:r>
              <a:rPr lang="zh-CN" altLang="en-US" sz="2000"/>
              <a:t>，</a:t>
            </a:r>
            <a:r>
              <a:rPr lang="en-US" altLang="zh-CN" sz="2000"/>
              <a:t>kwd</a:t>
            </a:r>
            <a:r>
              <a:rPr lang="zh-CN" altLang="en-US" sz="2000"/>
              <a:t>，</a:t>
            </a:r>
            <a:r>
              <a:rPr lang="en-US" altLang="zh-CN" sz="2000"/>
              <a:t>tag</a:t>
            </a:r>
            <a:r>
              <a:rPr lang="zh-CN" altLang="en-US" sz="2000"/>
              <a:t>等参数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6083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/>
              <a:t>内容与标签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可以给内容打标签，可以有多个标签。可以给内容去掉标签。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删除标签：此操作要求删除标签后还要更新贴上此标签的内容，去掉此标签。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困难之处在于：如何设计一个能高效打标签并且可以高效去标签的方案。而对于内容的批量更新，</a:t>
            </a:r>
            <a:r>
              <a:rPr lang="en-US" altLang="zh-CN" sz="2400">
                <a:latin typeface="Roboto Mono Light" pitchFamily="2" charset="0"/>
              </a:rPr>
              <a:t>MySQL</a:t>
            </a:r>
            <a:r>
              <a:rPr lang="zh-CN" altLang="en-US" sz="2400">
                <a:latin typeface="Roboto Mono Light" pitchFamily="2" charset="0"/>
              </a:rPr>
              <a:t>允许使用</a:t>
            </a:r>
            <a:r>
              <a:rPr lang="en-US" altLang="zh-CN" sz="2400">
                <a:latin typeface="Roboto Mono Light" pitchFamily="2" charset="0"/>
              </a:rPr>
              <a:t>case when  then</a:t>
            </a:r>
            <a:r>
              <a:rPr lang="zh-CN" altLang="en-US" sz="2400">
                <a:latin typeface="Roboto Mono Light" pitchFamily="2" charset="0"/>
              </a:rPr>
              <a:t>关键字来操作。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解决方案：打标签是</a:t>
            </a:r>
            <a:r>
              <a:rPr lang="en-US" altLang="zh-CN" sz="2400">
                <a:latin typeface="Roboto Mono Light" pitchFamily="2" charset="0"/>
              </a:rPr>
              <a:t>tag_id+’,’</a:t>
            </a:r>
            <a:r>
              <a:rPr lang="zh-CN" altLang="en-US" sz="2400">
                <a:latin typeface="Roboto Mono Light" pitchFamily="2" charset="0"/>
              </a:rPr>
              <a:t>的形式，比如’</a:t>
            </a:r>
            <a:r>
              <a:rPr lang="en-US" altLang="zh-CN" sz="2400">
                <a:latin typeface="Roboto Mono Light" pitchFamily="2" charset="0"/>
              </a:rPr>
              <a:t>12,23,</a:t>
            </a:r>
            <a:r>
              <a:rPr lang="zh-CN" altLang="en-US" sz="2400">
                <a:latin typeface="Roboto Mono Light" pitchFamily="2" charset="0"/>
              </a:rPr>
              <a:t>’；而去标签就是使用</a:t>
            </a:r>
            <a:r>
              <a:rPr lang="en-US" altLang="zh-CN" sz="2400">
                <a:latin typeface="Roboto Mono Light" pitchFamily="2" charset="0"/>
              </a:rPr>
              <a:t>str_replace</a:t>
            </a:r>
            <a:r>
              <a:rPr lang="zh-CN" altLang="en-US" sz="2400">
                <a:latin typeface="Roboto Mono Light" pitchFamily="2" charset="0"/>
              </a:rPr>
              <a:t>替换‘</a:t>
            </a:r>
            <a:r>
              <a:rPr lang="en-US" altLang="zh-CN" sz="2400">
                <a:latin typeface="Roboto Mono Light" pitchFamily="2" charset="0"/>
              </a:rPr>
              <a:t>tag_id,</a:t>
            </a:r>
            <a:r>
              <a:rPr lang="zh-CN" altLang="en-US" sz="2400">
                <a:latin typeface="Roboto Mono Light" pitchFamily="2" charset="0"/>
              </a:rPr>
              <a:t>’内容为空。通过</a:t>
            </a:r>
            <a:r>
              <a:rPr lang="en-US" altLang="zh-CN" sz="2400">
                <a:latin typeface="Roboto Mono Light" pitchFamily="2" charset="0"/>
              </a:rPr>
              <a:t>MySQL</a:t>
            </a:r>
            <a:r>
              <a:rPr lang="zh-CN" altLang="en-US" sz="2400">
                <a:latin typeface="Roboto Mono Light" pitchFamily="2" charset="0"/>
              </a:rPr>
              <a:t>的</a:t>
            </a:r>
            <a:r>
              <a:rPr lang="en-US" altLang="zh-CN" sz="2400">
                <a:latin typeface="Roboto Mono Light" pitchFamily="2" charset="0"/>
              </a:rPr>
              <a:t>case when then</a:t>
            </a:r>
            <a:r>
              <a:rPr lang="zh-CN" altLang="en-US" sz="2400">
                <a:latin typeface="Roboto Mono Light" pitchFamily="2" charset="0"/>
              </a:rPr>
              <a:t>实现内容标签的批量更新。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6521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342</Words>
  <Application>Microsoft Office PowerPoint</Application>
  <PresentationFormat>宽屏</PresentationFormat>
  <Paragraphs>60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数据库表</vt:lpstr>
      <vt:lpstr>w_content表结构</vt:lpstr>
      <vt:lpstr>w_content字段说明</vt:lpstr>
      <vt:lpstr>w_ctags表结构</vt:lpstr>
      <vt:lpstr>API与类文件</vt:lpstr>
      <vt:lpstr>API</vt:lpstr>
      <vt:lpstr>内容与标签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427</cp:revision>
  <cp:lastPrinted>2018-04-23T23:47:51Z</cp:lastPrinted>
  <dcterms:created xsi:type="dcterms:W3CDTF">2017-12-10T11:51:32Z</dcterms:created>
  <dcterms:modified xsi:type="dcterms:W3CDTF">2018-04-23T23:48:00Z</dcterms:modified>
</cp:coreProperties>
</file>