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1" r:id="rId3"/>
    <p:sldId id="278" r:id="rId4"/>
    <p:sldId id="279" r:id="rId5"/>
    <p:sldId id="262" r:id="rId6"/>
    <p:sldId id="266" r:id="rId7"/>
    <p:sldId id="268" r:id="rId8"/>
    <p:sldId id="277" r:id="rId9"/>
    <p:sldId id="274" r:id="rId10"/>
    <p:sldId id="275" r:id="rId11"/>
    <p:sldId id="280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8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2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en-US" altLang="zh-CN" sz="2800" dirty="0"/>
              <a:t>Linux</a:t>
            </a:r>
            <a:r>
              <a:rPr lang="zh-CN" altLang="en-US" sz="2800" dirty="0"/>
              <a:t>常用命令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网络相关命令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4361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系统服务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18E3-7951-43DE-AA71-61938813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50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简明操作示例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28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常用命令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8FDCFD1A-A752-43EF-B00A-360D060A2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633854"/>
              </p:ext>
            </p:extLst>
          </p:nvPr>
        </p:nvGraphicFramePr>
        <p:xfrm>
          <a:off x="838200" y="1655762"/>
          <a:ext cx="10451125" cy="4914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225">
                  <a:extLst>
                    <a:ext uri="{9D8B030D-6E8A-4147-A177-3AD203B41FA5}">
                      <a16:colId xmlns:a16="http://schemas.microsoft.com/office/drawing/2014/main" val="2051837169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2415615159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2781429328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1010649993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4003351828"/>
                    </a:ext>
                  </a:extLst>
                </a:gridCol>
              </a:tblGrid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ls</a:t>
                      </a:r>
                    </a:p>
                    <a:p>
                      <a:r>
                        <a:rPr lang="zh-CN" altLang="en-US" sz="1600" dirty="0"/>
                        <a:t>显示目录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文件信息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</a:p>
                    <a:p>
                      <a:r>
                        <a:rPr lang="zh-CN" altLang="en-US" sz="1600" dirty="0"/>
                        <a:t>切换目录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cp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复制目录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mv</a:t>
                      </a:r>
                    </a:p>
                    <a:p>
                      <a:r>
                        <a:rPr lang="zh-CN" altLang="en-US" sz="1600" dirty="0"/>
                        <a:t>移动目录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pwd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17095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rm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删除文件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rmdir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删除空目录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mkdir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创建空目录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touch</a:t>
                      </a:r>
                    </a:p>
                    <a:p>
                      <a:r>
                        <a:rPr lang="zh-CN" altLang="en-US" sz="1600" dirty="0"/>
                        <a:t>创建空文件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su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切换到超级用户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05052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</a:t>
                      </a:r>
                    </a:p>
                    <a:p>
                      <a:r>
                        <a:rPr lang="zh-CN" altLang="en-US" sz="1600" dirty="0"/>
                        <a:t>显示文件内容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echo</a:t>
                      </a:r>
                    </a:p>
                    <a:p>
                      <a:r>
                        <a:rPr lang="zh-CN" altLang="en-US" sz="1600" dirty="0"/>
                        <a:t>输出字符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ln</a:t>
                      </a:r>
                    </a:p>
                    <a:p>
                      <a:r>
                        <a:rPr lang="zh-CN" altLang="en-US" sz="1600" dirty="0"/>
                        <a:t>创建硬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软链接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tar/zip/unzip/</a:t>
                      </a:r>
                      <a:r>
                        <a:rPr lang="en-US" altLang="zh-CN" sz="1600" dirty="0" err="1"/>
                        <a:t>gzip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压缩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解压命令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env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显示环境变量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36337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ps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显示进程信息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grep</a:t>
                      </a:r>
                    </a:p>
                    <a:p>
                      <a:r>
                        <a:rPr lang="zh-CN" altLang="en-US" sz="1600" dirty="0"/>
                        <a:t>正则表达式匹配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kill</a:t>
                      </a:r>
                    </a:p>
                    <a:p>
                      <a:r>
                        <a:rPr lang="zh-CN" altLang="en-US" sz="1600" dirty="0"/>
                        <a:t>向进程发送信号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ss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显示网络套接字信息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ping</a:t>
                      </a:r>
                    </a:p>
                    <a:p>
                      <a:r>
                        <a:rPr lang="zh-CN" altLang="en-US" sz="1600" dirty="0"/>
                        <a:t>检测链路是否连通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71414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ip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查看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设置</a:t>
                      </a:r>
                      <a:r>
                        <a:rPr lang="en-US" altLang="zh-CN" sz="1600" dirty="0"/>
                        <a:t>IP</a:t>
                      </a:r>
                      <a:r>
                        <a:rPr lang="zh-CN" altLang="en-US" sz="1600" dirty="0"/>
                        <a:t>地址，</a:t>
                      </a:r>
                      <a:r>
                        <a:rPr lang="en-US" altLang="zh-CN" sz="1600" dirty="0"/>
                        <a:t>MAC</a:t>
                      </a:r>
                      <a:r>
                        <a:rPr lang="zh-CN" altLang="en-US" sz="1600" dirty="0"/>
                        <a:t>地址等信息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chmod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改变文件权限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chown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改变文件所有者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adduser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deluser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创建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删除用户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df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查看磁盘使用情况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92610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less</a:t>
                      </a:r>
                    </a:p>
                    <a:p>
                      <a:r>
                        <a:rPr lang="zh-CN" altLang="en-US" sz="1600" dirty="0"/>
                        <a:t>分页查看内容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sudo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以超级用户的身份运行命令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passwd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设置用户密码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apt/</a:t>
                      </a:r>
                      <a:r>
                        <a:rPr lang="en-US" altLang="zh-CN" sz="1600" dirty="0" err="1"/>
                        <a:t>dpkg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Debian/Ubuntu</a:t>
                      </a:r>
                      <a:r>
                        <a:rPr lang="zh-CN" altLang="en-US" sz="1600" dirty="0"/>
                        <a:t>系列的包管理工具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yum/rpm</a:t>
                      </a:r>
                    </a:p>
                    <a:p>
                      <a:r>
                        <a:rPr lang="en-US" altLang="zh-CN" sz="1600" dirty="0"/>
                        <a:t>RedHat/CentOS</a:t>
                      </a:r>
                      <a:r>
                        <a:rPr lang="zh-CN" altLang="en-US" sz="1600" dirty="0"/>
                        <a:t>系列的包管理工具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5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命令基本使用模式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Linux</a:t>
            </a:r>
            <a:r>
              <a:rPr lang="zh-CN" altLang="en-US" dirty="0"/>
              <a:t>命令手册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9761"/>
            <a:ext cx="10515600" cy="690666"/>
          </a:xfrm>
        </p:spPr>
        <p:txBody>
          <a:bodyPr/>
          <a:lstStyle/>
          <a:p>
            <a:r>
              <a:rPr lang="zh-CN" altLang="en-US" dirty="0"/>
              <a:t>基本操作命令示例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基本操作命令示例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基本操作命令示例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03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进程管理命令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E984BC9-E077-427A-93C0-99B251A1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5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用户管理命令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221</Words>
  <Application>Microsoft Office PowerPoint</Application>
  <PresentationFormat>宽屏</PresentationFormat>
  <Paragraphs>92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Linux常用命令</vt:lpstr>
      <vt:lpstr>Linux命令基本使用模式</vt:lpstr>
      <vt:lpstr>查看Linux命令手册</vt:lpstr>
      <vt:lpstr>基本操作命令示例</vt:lpstr>
      <vt:lpstr>基本操作命令示例</vt:lpstr>
      <vt:lpstr>基本操作命令示例</vt:lpstr>
      <vt:lpstr>进程管理命令</vt:lpstr>
      <vt:lpstr>用户管理命令</vt:lpstr>
      <vt:lpstr>网络相关命令</vt:lpstr>
      <vt:lpstr>系统服务</vt:lpstr>
      <vt:lpstr>vim简明操作示例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184</cp:revision>
  <cp:lastPrinted>2018-03-13T10:50:31Z</cp:lastPrinted>
  <dcterms:created xsi:type="dcterms:W3CDTF">2017-12-10T11:51:32Z</dcterms:created>
  <dcterms:modified xsi:type="dcterms:W3CDTF">2018-03-18T14:27:50Z</dcterms:modified>
</cp:coreProperties>
</file>