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6" r:id="rId3"/>
    <p:sldId id="258" r:id="rId4"/>
    <p:sldId id="276" r:id="rId5"/>
    <p:sldId id="279" r:id="rId6"/>
    <p:sldId id="264" r:id="rId7"/>
    <p:sldId id="266" r:id="rId8"/>
    <p:sldId id="265" r:id="rId9"/>
    <p:sldId id="274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5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1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6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/>
              <a:t>第四讲 </a:t>
            </a:r>
            <a:r>
              <a:rPr lang="zh-CN" altLang="en-US" sz="2800" dirty="0"/>
              <a:t>完整的</a:t>
            </a:r>
            <a:r>
              <a:rPr lang="en-US" altLang="zh-CN" sz="2800" dirty="0"/>
              <a:t>LNMP</a:t>
            </a:r>
            <a:r>
              <a:rPr lang="zh-CN" altLang="en-US" sz="2800" dirty="0"/>
              <a:t>环境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数据库测试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575017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MySQL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安装与配置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编写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PHP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测试代码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使用</a:t>
                      </a:r>
                      <a:r>
                        <a:rPr lang="en-US" altLang="zh-CN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composer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进行模块化开发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安装与配置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上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apt-get install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-common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-server 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-client</a:t>
            </a:r>
          </a:p>
          <a:p>
            <a:r>
              <a:rPr lang="zh-CN" altLang="en-US" sz="2000" dirty="0"/>
              <a:t>如果无法安装（安装出现错误，而且遇到过安装失败，通常的解决办法无法解决的情况。），可以安装</a:t>
            </a:r>
            <a:r>
              <a:rPr lang="en-US" altLang="zh-CN" sz="2000" dirty="0" err="1"/>
              <a:t>MairaDB</a:t>
            </a:r>
            <a:r>
              <a:rPr lang="zh-CN" altLang="en-US" sz="2000" dirty="0"/>
              <a:t>。把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换成</a:t>
            </a:r>
            <a:r>
              <a:rPr lang="en-US" altLang="zh-CN" sz="2000" dirty="0" err="1"/>
              <a:t>mariadb</a:t>
            </a:r>
            <a:r>
              <a:rPr lang="zh-CN" altLang="en-US" sz="2000" dirty="0"/>
              <a:t>即可，但是安装成功之后使用上还是用</a:t>
            </a:r>
            <a:r>
              <a:rPr lang="en-US" altLang="zh-CN" sz="2000" dirty="0" err="1"/>
              <a:t>mysql</a:t>
            </a:r>
            <a:r>
              <a:rPr lang="zh-CN" altLang="en-US" sz="2000" dirty="0"/>
              <a:t>命令。</a:t>
            </a:r>
            <a:endParaRPr lang="en-US" altLang="zh-CN" sz="2000" dirty="0"/>
          </a:p>
          <a:p>
            <a:r>
              <a:rPr lang="zh-CN" altLang="en-US" sz="2000" dirty="0"/>
              <a:t>关于</a:t>
            </a:r>
            <a:r>
              <a:rPr lang="en-US" altLang="zh-CN" sz="2000" dirty="0"/>
              <a:t>MariaDB</a:t>
            </a:r>
            <a:r>
              <a:rPr lang="zh-CN" altLang="en-US" sz="2000" dirty="0"/>
              <a:t>：</a:t>
            </a:r>
            <a:r>
              <a:rPr lang="en-US" altLang="zh-CN" sz="2000" dirty="0"/>
              <a:t>MySQL</a:t>
            </a:r>
            <a:r>
              <a:rPr lang="zh-CN" altLang="en-US" sz="2000" dirty="0"/>
              <a:t>创始人担心</a:t>
            </a:r>
            <a:r>
              <a:rPr lang="en-US" altLang="zh-CN" sz="2000" dirty="0"/>
              <a:t>MySQL</a:t>
            </a:r>
            <a:r>
              <a:rPr lang="zh-CN" altLang="en-US" sz="2000" dirty="0"/>
              <a:t>被</a:t>
            </a:r>
            <a:r>
              <a:rPr lang="en-US" altLang="zh-CN" sz="2000" dirty="0"/>
              <a:t>Oracle</a:t>
            </a:r>
            <a:r>
              <a:rPr lang="zh-CN" altLang="en-US" sz="2000" dirty="0"/>
              <a:t>收购以后会被完全商业化，不再开源，创立了</a:t>
            </a:r>
            <a:r>
              <a:rPr lang="en-US" altLang="zh-CN" sz="2000" dirty="0"/>
              <a:t>MariaDB</a:t>
            </a:r>
            <a:r>
              <a:rPr lang="zh-CN" altLang="en-US" sz="2000" dirty="0"/>
              <a:t>分支，</a:t>
            </a:r>
            <a:r>
              <a:rPr lang="en-US" altLang="zh-CN" sz="2000" dirty="0"/>
              <a:t>MariaDB10.0</a:t>
            </a:r>
            <a:r>
              <a:rPr lang="zh-CN" altLang="en-US" sz="2000" dirty="0"/>
              <a:t>以</a:t>
            </a:r>
            <a:r>
              <a:rPr lang="en-US" altLang="zh-CN" sz="2000" dirty="0"/>
              <a:t>MySQL5.5</a:t>
            </a:r>
            <a:r>
              <a:rPr lang="zh-CN" altLang="en-US" sz="2000" dirty="0"/>
              <a:t>为基础，之后的版本不再和</a:t>
            </a:r>
            <a:r>
              <a:rPr lang="en-US" altLang="zh-CN" sz="2000" dirty="0"/>
              <a:t>MySQL</a:t>
            </a:r>
            <a:r>
              <a:rPr lang="zh-CN" altLang="en-US" sz="2000" dirty="0"/>
              <a:t>的开发保持一致，对于开发者来说，使用上和</a:t>
            </a:r>
            <a:r>
              <a:rPr lang="en-US" altLang="zh-CN" sz="2000" dirty="0"/>
              <a:t>MySQL</a:t>
            </a:r>
            <a:r>
              <a:rPr lang="zh-CN" altLang="en-US" sz="2000" dirty="0"/>
              <a:t>没有区别。</a:t>
            </a:r>
            <a:r>
              <a:rPr lang="en-US" altLang="zh-CN" sz="2000" dirty="0"/>
              <a:t>MariaDB</a:t>
            </a:r>
            <a:r>
              <a:rPr lang="zh-CN" altLang="en-US" sz="2000" dirty="0"/>
              <a:t>是完全开源的。</a:t>
            </a:r>
            <a:endParaRPr lang="en-US" altLang="zh-CN" sz="2000" dirty="0"/>
          </a:p>
          <a:p>
            <a:r>
              <a:rPr lang="zh-CN" altLang="en-US" sz="2000" dirty="0"/>
              <a:t>安装过程中如果有提示，按照提示输入密码即可。</a:t>
            </a:r>
            <a:endParaRPr lang="en-US" altLang="zh-CN" sz="2000" dirty="0"/>
          </a:p>
          <a:p>
            <a:r>
              <a:rPr lang="zh-CN" altLang="en-US" sz="2000" dirty="0"/>
              <a:t>安装成功后，</a:t>
            </a:r>
            <a:r>
              <a:rPr lang="en-US" altLang="zh-CN" sz="2000" dirty="0"/>
              <a:t>MySQL</a:t>
            </a:r>
            <a:r>
              <a:rPr lang="zh-CN" altLang="en-US" sz="2000" dirty="0"/>
              <a:t>服务端会自动运行，并且已经加入到系统服务，系统重新启动后会自动运行。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下载：如果需要自己配置</a:t>
            </a:r>
            <a:r>
              <a:rPr lang="en-US" altLang="zh-CN" sz="2000" dirty="0">
                <a:solidFill>
                  <a:srgbClr val="C00000"/>
                </a:solidFill>
              </a:rPr>
              <a:t>MariaDB</a:t>
            </a:r>
            <a:r>
              <a:rPr lang="zh-CN" altLang="en-US" sz="2000" dirty="0">
                <a:solidFill>
                  <a:srgbClr val="C00000"/>
                </a:solidFill>
              </a:rPr>
              <a:t>，可以在</a:t>
            </a:r>
            <a:r>
              <a:rPr lang="en-US" altLang="zh-CN" sz="2000" dirty="0">
                <a:solidFill>
                  <a:srgbClr val="C00000"/>
                </a:solidFill>
              </a:rPr>
              <a:t>MariaDB</a:t>
            </a:r>
            <a:r>
              <a:rPr lang="zh-CN" altLang="en-US" sz="2000" dirty="0">
                <a:solidFill>
                  <a:srgbClr val="C00000"/>
                </a:solidFill>
              </a:rPr>
              <a:t>下载页面上下载根据系统下载相对应版本，这里下载的是编译好的</a:t>
            </a:r>
            <a:r>
              <a:rPr lang="en-US" altLang="zh-CN" sz="2000" dirty="0">
                <a:solidFill>
                  <a:srgbClr val="C00000"/>
                </a:solidFill>
              </a:rPr>
              <a:t>Linux64</a:t>
            </a:r>
            <a:r>
              <a:rPr lang="zh-CN" altLang="en-US" sz="2000" dirty="0">
                <a:solidFill>
                  <a:srgbClr val="C00000"/>
                </a:solidFill>
              </a:rPr>
              <a:t>位版本。</a:t>
            </a:r>
            <a:r>
              <a:rPr lang="en-US" altLang="zh-CN" sz="2000" dirty="0">
                <a:solidFill>
                  <a:srgbClr val="C00000"/>
                </a:solidFill>
              </a:rPr>
              <a:t>MariaDB</a:t>
            </a:r>
            <a:r>
              <a:rPr lang="zh-CN" altLang="en-US" sz="2000" dirty="0">
                <a:solidFill>
                  <a:srgbClr val="C00000"/>
                </a:solidFill>
              </a:rPr>
              <a:t>编译过程比较麻烦，依赖库问题比较多，</a:t>
            </a:r>
            <a:r>
              <a:rPr lang="en-US" altLang="zh-CN" sz="2000" dirty="0">
                <a:solidFill>
                  <a:srgbClr val="C00000"/>
                </a:solidFill>
              </a:rPr>
              <a:t>MySQL</a:t>
            </a:r>
            <a:r>
              <a:rPr lang="zh-CN" altLang="en-US" sz="2000" dirty="0">
                <a:solidFill>
                  <a:srgbClr val="C00000"/>
                </a:solidFill>
              </a:rPr>
              <a:t>相对要容易些。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4415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MariaDB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288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编写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测试代码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通过一个脚本调用</a:t>
            </a:r>
            <a:r>
              <a:rPr lang="en-US" altLang="zh-CN" sz="2000" dirty="0"/>
              <a:t>Nginx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php</a:t>
            </a:r>
            <a:r>
              <a:rPr lang="en-US" altLang="zh-CN" sz="2000" dirty="0"/>
              <a:t>-fpm</a:t>
            </a:r>
            <a:r>
              <a:rPr lang="zh-CN" altLang="en-US" sz="2000" dirty="0"/>
              <a:t>，</a:t>
            </a:r>
            <a:r>
              <a:rPr lang="en-US" altLang="zh-CN" sz="2000" dirty="0"/>
              <a:t>MySQL</a:t>
            </a:r>
            <a:r>
              <a:rPr lang="zh-CN" altLang="en-US" sz="2000" dirty="0"/>
              <a:t>管理脚本即可实现统一管理。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2293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编写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PHP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代码进行测试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phpinfo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</TotalTime>
  <Words>279</Words>
  <Application>Microsoft Office PowerPoint</Application>
  <PresentationFormat>宽屏</PresentationFormat>
  <Paragraphs>53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安装MySQL</vt:lpstr>
      <vt:lpstr>配置MariaDB</vt:lpstr>
      <vt:lpstr>2</vt:lpstr>
      <vt:lpstr>PowerPoint 演示文稿</vt:lpstr>
      <vt:lpstr>3</vt:lpstr>
      <vt:lpstr>phpinfo</vt:lpstr>
      <vt:lpstr>数据库测试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131</cp:revision>
  <dcterms:created xsi:type="dcterms:W3CDTF">2017-12-10T11:51:32Z</dcterms:created>
  <dcterms:modified xsi:type="dcterms:W3CDTF">2018-03-21T12:58:29Z</dcterms:modified>
</cp:coreProperties>
</file>