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92" r:id="rId5"/>
    <p:sldId id="293" r:id="rId6"/>
    <p:sldId id="297" r:id="rId7"/>
    <p:sldId id="264" r:id="rId8"/>
    <p:sldId id="288" r:id="rId9"/>
    <p:sldId id="295" r:id="rId10"/>
    <p:sldId id="299" r:id="rId11"/>
    <p:sldId id="302" r:id="rId12"/>
    <p:sldId id="300" r:id="rId13"/>
    <p:sldId id="265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9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9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2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swoole/swoo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/>
              <a:t>服务端开发</a:t>
            </a:r>
            <a:r>
              <a:rPr lang="en-US" altLang="zh-CN" sz="3200"/>
              <a:t>——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第八讲 异步</a:t>
            </a:r>
            <a:r>
              <a:rPr lang="en-US" altLang="zh-CN" sz="3200" dirty="0"/>
              <a:t>IO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Swoole</a:t>
            </a:r>
            <a:r>
              <a:rPr lang="zh-CN" altLang="en-US" sz="3200" dirty="0"/>
              <a:t>扩展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0BBF5C-323E-406E-8613-79339F3A4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31" y="1936261"/>
            <a:ext cx="9689579" cy="3928208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的处理模式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使用异步模式进行请求处理，这和同步方式的</a:t>
            </a:r>
            <a:r>
              <a:rPr lang="en-US" altLang="zh-CN" sz="2000" dirty="0"/>
              <a:t>PHP</a:t>
            </a:r>
            <a:r>
              <a:rPr lang="zh-CN" altLang="en-US" sz="2000" dirty="0"/>
              <a:t>程序是不同的。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使用事件绑定回调函数的方式，当一个事件发生就会执行相对应的回调函数，使用事件驱动。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LNMP</a:t>
            </a:r>
            <a:r>
              <a:rPr lang="zh-CN" altLang="en-US" sz="2000" dirty="0"/>
              <a:t>这种模式下，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程序生存周期通常很短，执行完毕后就会结束。而使用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编写的程序是一直运行的。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本身就是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服务器，可以直接提供服务。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提供的主要模块与事件：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1388C0-627B-47D3-A6A9-0FAAC6A1D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70040"/>
              </p:ext>
            </p:extLst>
          </p:nvPr>
        </p:nvGraphicFramePr>
        <p:xfrm>
          <a:off x="943992" y="3666342"/>
          <a:ext cx="9966664" cy="22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817315029"/>
                    </a:ext>
                  </a:extLst>
                </a:gridCol>
                <a:gridCol w="2320431">
                  <a:extLst>
                    <a:ext uri="{9D8B030D-6E8A-4147-A177-3AD203B41FA5}">
                      <a16:colId xmlns:a16="http://schemas.microsoft.com/office/drawing/2014/main" val="1172144559"/>
                    </a:ext>
                  </a:extLst>
                </a:gridCol>
                <a:gridCol w="654809">
                  <a:extLst>
                    <a:ext uri="{9D8B030D-6E8A-4147-A177-3AD203B41FA5}">
                      <a16:colId xmlns:a16="http://schemas.microsoft.com/office/drawing/2014/main" val="1528108640"/>
                    </a:ext>
                  </a:extLst>
                </a:gridCol>
                <a:gridCol w="3045041">
                  <a:extLst>
                    <a:ext uri="{9D8B030D-6E8A-4147-A177-3AD203B41FA5}">
                      <a16:colId xmlns:a16="http://schemas.microsoft.com/office/drawing/2014/main" val="242746230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1138876608"/>
                    </a:ext>
                  </a:extLst>
                </a:gridCol>
              </a:tblGrid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TCP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TCP6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UDP6</a:t>
                      </a:r>
                      <a:r>
                        <a:rPr lang="zh-CN" altLang="en-US"/>
                        <a:t>等协议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1168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继承</a:t>
                      </a:r>
                      <a:r>
                        <a:rPr lang="en-US" altLang="zh-CN"/>
                        <a:t>swoole_server</a:t>
                      </a:r>
                      <a:r>
                        <a:rPr lang="zh-CN" altLang="en-US"/>
                        <a:t>实现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HTTPS</a:t>
                      </a:r>
                      <a:r>
                        <a:rPr lang="zh-CN" altLang="en-US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1220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协议，可用于推送服务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729"/>
                  </a:ext>
                </a:extLst>
              </a:tr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事件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err="1"/>
                        <a:t>onStart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onRecieve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onClose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onConnect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onShutdown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名称可看出大概含义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99803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onRequest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83572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onMessage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onHandshake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服务需要用到的事件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Swoole</a:t>
            </a:r>
            <a:r>
              <a:rPr lang="zh-CN" altLang="en-US" dirty="0"/>
              <a:t>程序变成守护进程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之前的演示代码是在终端直接执行，如果</a:t>
            </a:r>
            <a:r>
              <a:rPr lang="en-US" altLang="zh-CN" dirty="0"/>
              <a:t>shell</a:t>
            </a:r>
            <a:r>
              <a:rPr lang="zh-CN" altLang="en-US" dirty="0"/>
              <a:t>结束运行，则程序也退出。这时候需要把</a:t>
            </a:r>
            <a:r>
              <a:rPr lang="en-US" altLang="zh-CN" dirty="0" err="1"/>
              <a:t>Swoole</a:t>
            </a:r>
            <a:r>
              <a:rPr lang="zh-CN" altLang="en-US" dirty="0"/>
              <a:t>的程序变成守护进程。</a:t>
            </a:r>
            <a:endParaRPr lang="en-US" altLang="zh-CN" dirty="0"/>
          </a:p>
          <a:p>
            <a:r>
              <a:rPr lang="zh-CN" altLang="en-US" dirty="0"/>
              <a:t>两种方式：</a:t>
            </a:r>
            <a:endParaRPr lang="en-US" altLang="zh-CN" dirty="0"/>
          </a:p>
          <a:p>
            <a:pPr lvl="1"/>
            <a:r>
              <a:rPr lang="en-US" altLang="zh-CN" dirty="0"/>
              <a:t>1.  </a:t>
            </a:r>
            <a:r>
              <a:rPr lang="zh-CN" altLang="en-US" dirty="0"/>
              <a:t>使用</a:t>
            </a:r>
            <a:r>
              <a:rPr lang="en-US" altLang="zh-CN" dirty="0"/>
              <a:t>PCNTL+POSIX</a:t>
            </a:r>
            <a:r>
              <a:rPr lang="zh-CN" altLang="en-US" dirty="0"/>
              <a:t>扩展编写守护进程的方式。</a:t>
            </a:r>
            <a:endParaRPr lang="en-US" altLang="zh-CN" dirty="0"/>
          </a:p>
          <a:p>
            <a:pPr lvl="1"/>
            <a:r>
              <a:rPr lang="en-US" altLang="zh-CN" dirty="0"/>
              <a:t>2.  </a:t>
            </a:r>
            <a:r>
              <a:rPr lang="zh-CN" altLang="en-US" dirty="0"/>
              <a:t>使用</a:t>
            </a:r>
            <a:r>
              <a:rPr lang="en-US" altLang="zh-CN" dirty="0" err="1"/>
              <a:t>Swoole</a:t>
            </a:r>
            <a:r>
              <a:rPr lang="zh-CN" altLang="en-US" dirty="0"/>
              <a:t>的配置选项：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sw_http_server</a:t>
            </a:r>
            <a:r>
              <a:rPr lang="en-US" altLang="zh-CN" dirty="0"/>
              <a:t>-&gt;set([</a:t>
            </a:r>
          </a:p>
          <a:p>
            <a:pPr marL="914400" lvl="2" indent="0">
              <a:buNone/>
            </a:pPr>
            <a:r>
              <a:rPr lang="en-US" altLang="zh-CN" dirty="0"/>
              <a:t>        ‘</a:t>
            </a:r>
            <a:r>
              <a:rPr lang="en-US" altLang="zh-CN" dirty="0" err="1"/>
              <a:t>daemonize</a:t>
            </a:r>
            <a:r>
              <a:rPr lang="en-US" altLang="zh-CN" dirty="0"/>
              <a:t>’ =&gt; 1</a:t>
            </a:r>
          </a:p>
          <a:p>
            <a:pPr marL="914400" lvl="2" indent="0">
              <a:buNone/>
            </a:pPr>
            <a:r>
              <a:rPr lang="en-US" altLang="zh-CN" dirty="0"/>
              <a:t>]);</a:t>
            </a:r>
          </a:p>
          <a:p>
            <a:r>
              <a:rPr lang="zh-CN" altLang="en-US" dirty="0"/>
              <a:t>完整代码参考示例文件。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静态文件服务器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静态文件服务器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返回静态文件，不做动态处理。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可用于静态网站。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大规模网站，会单独有一个静态文件分发服务器。对于变动不频繁的页面部署在一个单独的服务上，减轻整体系统的负载压力。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Swoole</a:t>
            </a:r>
            <a:r>
              <a:rPr lang="zh-CN" altLang="en-US" dirty="0"/>
              <a:t>如何实现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实现静态文件服务器很简单，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提供了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配置选项。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通过两个选项组合即可实现：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$sw_http_serv-&gt;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set([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’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=&gt; ‘/var/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www/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swoole_static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’,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’ =&gt; true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]);</a:t>
            </a:r>
          </a:p>
          <a:p>
            <a:pPr marL="457200" lvl="1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配置静态文件路径，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设置允许静态文件请求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处理。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这两个选项设置后，如果在设置的路径存在请求的文件则直接返回文件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数据。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如果存在文件，就不会再触发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事件。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文件未发现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如果文件未发现，则会触发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事件处理请求。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可以在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事件回调函数中给出错误提示：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0021B2-47CE-483B-A2B8-8226052C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9617"/>
            <a:ext cx="10249862" cy="1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写成守护进程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2D374-780A-4664-A957-CB8EB1EF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作为一个静态文件服务程序，运行时要在后台运行，否则</a:t>
            </a:r>
            <a:r>
              <a:rPr lang="en-US" altLang="zh-CN" sz="2400" dirty="0"/>
              <a:t>shell</a:t>
            </a:r>
            <a:r>
              <a:rPr lang="zh-CN" altLang="en-US" sz="2400" dirty="0"/>
              <a:t>退出，就会随之退出。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使用配置创建守护进程：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最后一行加入‘</a:t>
            </a:r>
            <a:r>
              <a:rPr lang="en-US" altLang="zh-CN" sz="2400" dirty="0" err="1"/>
              <a:t>daemonize</a:t>
            </a:r>
            <a:r>
              <a:rPr lang="zh-CN" altLang="en-US" sz="2400" dirty="0"/>
              <a:t>’</a:t>
            </a:r>
            <a:r>
              <a:rPr lang="en-US" altLang="zh-CN" sz="2400" dirty="0"/>
              <a:t>=&gt;1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CD66AC-ADC9-4B11-9097-4AFB7A70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70" y="3339289"/>
            <a:ext cx="8869347" cy="21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10235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异步</a:t>
                      </a:r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IO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与</a:t>
                      </a:r>
                      <a:r>
                        <a:rPr lang="en-US" altLang="zh-CN" sz="2400" b="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扩展介绍与安装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使用</a:t>
                      </a:r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编写异步程序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异步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IO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同步的过程与问题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以烧水为例：同步过程就是一直等待水烧开，沏到壶里。中间不做其他事情。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对于不需要即时返回结果的操作，同步过程加大了网络延迟，降低了网站整体的响应速度。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同步过程在很多任务上，效率很低。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异步的概念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异步过程：还以烧水为例，烧水的过程中，去做其他事情，等水烧开了发出提示，这时候你可以终端手头的</a:t>
            </a:r>
            <a:r>
              <a:rPr lang="zh-CN" altLang="en-US" sz="2400"/>
              <a:t>工作先处理</a:t>
            </a:r>
            <a:r>
              <a:rPr lang="zh-CN" altLang="en-US" sz="2400" dirty="0"/>
              <a:t>水烧开了这个</a:t>
            </a:r>
            <a:r>
              <a:rPr lang="zh-CN" altLang="en-US" sz="2400" dirty="0">
                <a:solidFill>
                  <a:srgbClr val="C00000"/>
                </a:solidFill>
              </a:rPr>
              <a:t>事件。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异步提高的是整体的效率，避免不必要的资源浪费。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再考虑一个问题：银行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办理业务过去都是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步的过程，一个窗口只能等客户业务完成才处理下一个客户的业务。而如果是异步的方式，当客户在填表格等操作时，这时候业务员是空闲的，这时候可以先处理下一个客户的业务，如果上一个客户表格填写完成就发出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一个信号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告诉业务员响应这个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请求。所以现在银行办理业务都是要求客户提前填写表格，提高业务处理效率。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深入理解异步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异步是靠多个同步的操作组合起来的一种模式。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一些异步</a:t>
            </a:r>
            <a:r>
              <a:rPr lang="en-US" altLang="zh-CN" sz="2400" dirty="0"/>
              <a:t>IO</a:t>
            </a:r>
            <a:r>
              <a:rPr lang="zh-CN" altLang="en-US" sz="2400" dirty="0"/>
              <a:t>扩展库使用的是多进程多线程模式实现的。这种方式就是多线程同步模型实现异步。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对任何任务拆分来说总会到达一个不可分解，必须是同步的操作的最小任务。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异步在编程上的形式往往使用事件驱动以及回调函数的形式来处理。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安装与基本使用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Swoole</a:t>
            </a:r>
            <a:r>
              <a:rPr lang="zh-CN" altLang="en-US" sz="2400" dirty="0"/>
              <a:t>是</a:t>
            </a:r>
            <a:r>
              <a:rPr lang="en-US" altLang="zh-CN" sz="2400" dirty="0"/>
              <a:t>PHP</a:t>
            </a:r>
            <a:r>
              <a:rPr lang="zh-CN" altLang="en-US" sz="2400" dirty="0"/>
              <a:t>的异步、并行、高性能网络通信引擎，使用纯</a:t>
            </a:r>
            <a:r>
              <a:rPr lang="en-US" altLang="zh-CN" sz="2400" dirty="0"/>
              <a:t>C</a:t>
            </a:r>
            <a:r>
              <a:rPr lang="zh-CN" altLang="en-US" sz="2400" dirty="0"/>
              <a:t>语言编写。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底层内置了异步非阻塞、多线程的网络</a:t>
            </a:r>
            <a:r>
              <a:rPr lang="en-US" altLang="zh-CN" sz="2400" dirty="0"/>
              <a:t>IO</a:t>
            </a:r>
            <a:r>
              <a:rPr lang="zh-CN" altLang="en-US" sz="2400" dirty="0"/>
              <a:t>服务器。</a:t>
            </a:r>
            <a:r>
              <a:rPr lang="en-US" altLang="zh-CN" sz="2400" dirty="0"/>
              <a:t>PHP</a:t>
            </a:r>
            <a:r>
              <a:rPr lang="zh-CN" altLang="en-US" sz="2400" dirty="0"/>
              <a:t>程序员仅需处理事件回调即可，无需关心</a:t>
            </a:r>
            <a:r>
              <a:rPr lang="zh-CN" altLang="en-US" sz="2400"/>
              <a:t>底层。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内置了</a:t>
            </a:r>
            <a:r>
              <a:rPr lang="en-US" altLang="zh-CN" sz="2400" dirty="0"/>
              <a:t>Http/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服务器端</a:t>
            </a:r>
            <a:r>
              <a:rPr lang="en-US" altLang="zh-CN" sz="2400" dirty="0"/>
              <a:t>/</a:t>
            </a:r>
            <a:r>
              <a:rPr lang="zh-CN" altLang="en-US" sz="2400" dirty="0"/>
              <a:t>客户端、</a:t>
            </a:r>
            <a:r>
              <a:rPr lang="en-US" altLang="zh-CN" sz="2400" dirty="0"/>
              <a:t>Http2.0</a:t>
            </a:r>
            <a:r>
              <a:rPr lang="zh-CN" altLang="en-US" sz="2400" dirty="0"/>
              <a:t>服务器端</a:t>
            </a:r>
            <a:r>
              <a:rPr lang="en-US" altLang="zh-CN" sz="2400" dirty="0"/>
              <a:t>/</a:t>
            </a:r>
            <a:r>
              <a:rPr lang="zh-CN" altLang="en-US" sz="2400" dirty="0"/>
              <a:t>客户端。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是以</a:t>
            </a:r>
            <a:r>
              <a:rPr lang="en-US" altLang="zh-CN" sz="2400" dirty="0"/>
              <a:t>PHP</a:t>
            </a:r>
            <a:r>
              <a:rPr lang="zh-CN" altLang="en-US" sz="2400" dirty="0"/>
              <a:t>扩展的形式集成到</a:t>
            </a:r>
            <a:r>
              <a:rPr lang="en-US" altLang="zh-CN" sz="2400" dirty="0"/>
              <a:t>PHP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CN" sz="2400" dirty="0"/>
              <a:t>1.8.7+</a:t>
            </a:r>
            <a:r>
              <a:rPr lang="zh-CN" altLang="en-US" sz="2400" dirty="0"/>
              <a:t>版本已完全支持</a:t>
            </a:r>
            <a:r>
              <a:rPr lang="en-US" altLang="zh-CN" sz="2400" dirty="0"/>
              <a:t>PHP7</a:t>
            </a:r>
            <a:r>
              <a:rPr lang="zh-CN" altLang="en-US" sz="2400" dirty="0"/>
              <a:t>，</a:t>
            </a:r>
            <a:r>
              <a:rPr lang="en-US" altLang="zh-CN" sz="2400" dirty="0"/>
              <a:t>2.0.12+</a:t>
            </a:r>
            <a:r>
              <a:rPr lang="zh-CN" altLang="en-US" sz="2400" dirty="0"/>
              <a:t>版本不再支持</a:t>
            </a:r>
            <a:r>
              <a:rPr lang="en-US" altLang="zh-CN" sz="2400"/>
              <a:t>PHP5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是开源的，授权协议是</a:t>
            </a:r>
            <a:r>
              <a:rPr lang="en-US" altLang="zh-CN" sz="2400" dirty="0"/>
              <a:t>Apache2.0</a:t>
            </a:r>
            <a:r>
              <a:rPr lang="zh-CN" altLang="en-US" sz="2400" dirty="0"/>
              <a:t>。企业和个人开发者均可免费使用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的代码，并且在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之上所作的修改可用于商业产品，无需开源（注：必须保留原作者的版权声明</a:t>
            </a:r>
            <a:r>
              <a:rPr lang="zh-CN" altLang="en-US" sz="2400"/>
              <a:t>）。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的处理过程很像</a:t>
            </a:r>
            <a:r>
              <a:rPr lang="en-US" altLang="zh-CN" sz="2400" dirty="0"/>
              <a:t>NodeJS</a:t>
            </a:r>
            <a:r>
              <a:rPr lang="zh-CN" altLang="en-US" sz="2400" dirty="0"/>
              <a:t>，使用回调函数的形式，采用异步操作。但不同的是，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既支持异步，也支持同步。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编译安装</a:t>
            </a:r>
            <a:r>
              <a:rPr lang="en-US" altLang="zh-CN" dirty="0" err="1"/>
              <a:t>Swoole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dirty="0"/>
              <a:t>国内</a:t>
            </a:r>
            <a:r>
              <a:rPr lang="en-US" altLang="zh-CN" dirty="0"/>
              <a:t>git</a:t>
            </a:r>
            <a:r>
              <a:rPr lang="zh-CN" altLang="en-US" dirty="0"/>
              <a:t>镜像：</a:t>
            </a:r>
            <a:r>
              <a:rPr lang="en-US" altLang="zh-CN" dirty="0">
                <a:hlinkClick r:id="rId3"/>
              </a:rPr>
              <a:t>https://gitee.com/swoole/swoole</a:t>
            </a:r>
            <a:endParaRPr lang="en-US" altLang="zh-CN" dirty="0"/>
          </a:p>
          <a:p>
            <a:r>
              <a:rPr lang="zh-CN" altLang="en-US" dirty="0"/>
              <a:t>安装：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下载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源代码后，使用</a:t>
            </a:r>
            <a:r>
              <a:rPr lang="en-US" altLang="zh-CN" sz="2000" dirty="0"/>
              <a:t>PHP</a:t>
            </a:r>
            <a:r>
              <a:rPr lang="zh-CN" altLang="en-US" sz="2000" dirty="0"/>
              <a:t>扩展编译的步骤操作即可。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phpize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–with-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/>
              <a:t>make install</a:t>
            </a:r>
          </a:p>
          <a:p>
            <a:r>
              <a:rPr lang="zh-CN" altLang="en-US" dirty="0"/>
              <a:t>安装完成后，在</a:t>
            </a:r>
            <a:r>
              <a:rPr lang="en-US" altLang="zh-CN" dirty="0"/>
              <a:t>php.ini</a:t>
            </a:r>
            <a:r>
              <a:rPr lang="zh-CN" altLang="en-US" dirty="0"/>
              <a:t>中加入：</a:t>
            </a:r>
            <a:r>
              <a:rPr lang="en-US" altLang="zh-CN" dirty="0"/>
              <a:t>extension=swoole.so</a:t>
            </a:r>
            <a:r>
              <a:rPr lang="zh-CN" altLang="en-US" dirty="0"/>
              <a:t>；注意，在</a:t>
            </a:r>
            <a:r>
              <a:rPr lang="en-US" altLang="zh-CN" dirty="0"/>
              <a:t>PHP7.2</a:t>
            </a:r>
            <a:r>
              <a:rPr lang="zh-CN" altLang="en-US" dirty="0"/>
              <a:t>中，不需要加入</a:t>
            </a:r>
            <a:r>
              <a:rPr lang="en-US" altLang="zh-CN"/>
              <a:t>.so</a:t>
            </a:r>
          </a:p>
          <a:p>
            <a:r>
              <a:rPr lang="zh-CN" altLang="en-US"/>
              <a:t>然后</a:t>
            </a:r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服务： </a:t>
            </a:r>
            <a:r>
              <a:rPr lang="en-US" altLang="zh-CN" dirty="0" err="1"/>
              <a:t>webrun</a:t>
            </a:r>
            <a:r>
              <a:rPr lang="en-US" altLang="zh-CN" dirty="0"/>
              <a:t>  </a:t>
            </a:r>
            <a:r>
              <a:rPr lang="en-US" altLang="zh-CN"/>
              <a:t>restart</a:t>
            </a:r>
            <a:r>
              <a:rPr lang="zh-CN" altLang="en-US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1137</Words>
  <Application>Microsoft Office PowerPoint</Application>
  <PresentationFormat>宽屏</PresentationFormat>
  <Paragraphs>149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同步的过程与问题</vt:lpstr>
      <vt:lpstr>异步的概念</vt:lpstr>
      <vt:lpstr>深入理解异步</vt:lpstr>
      <vt:lpstr>2</vt:lpstr>
      <vt:lpstr>Swoole基本介绍</vt:lpstr>
      <vt:lpstr>编译安装Swoole</vt:lpstr>
      <vt:lpstr>代码示例</vt:lpstr>
      <vt:lpstr>Swoole的处理模式</vt:lpstr>
      <vt:lpstr>把Swoole程序变成守护进程</vt:lpstr>
      <vt:lpstr>3</vt:lpstr>
      <vt:lpstr>静态文件服务器</vt:lpstr>
      <vt:lpstr>使用Swoole如何实现</vt:lpstr>
      <vt:lpstr>文件未发现</vt:lpstr>
      <vt:lpstr>写成守护进程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381</cp:revision>
  <dcterms:created xsi:type="dcterms:W3CDTF">2017-12-10T11:51:32Z</dcterms:created>
  <dcterms:modified xsi:type="dcterms:W3CDTF">2018-04-04T05:25:20Z</dcterms:modified>
</cp:coreProperties>
</file>