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2" r:id="rId3"/>
    <p:sldId id="293" r:id="rId4"/>
    <p:sldId id="288" r:id="rId5"/>
    <p:sldId id="300" r:id="rId6"/>
    <p:sldId id="299" r:id="rId7"/>
    <p:sldId id="294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7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6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第十四</a:t>
            </a:r>
            <a:r>
              <a:rPr lang="zh-CN" altLang="en-US" sz="3200"/>
              <a:t>讲 </a:t>
            </a:r>
            <a:r>
              <a:rPr lang="en-US" altLang="zh-CN" sz="3200"/>
              <a:t>WCMS-</a:t>
            </a:r>
            <a:r>
              <a:rPr lang="zh-CN" altLang="en-US" sz="3200"/>
              <a:t>管理员和用户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管理员账户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管理员账户是在数据库初始化的时候分配一个最高级别的账号，称为</a:t>
            </a:r>
            <a:r>
              <a:rPr lang="en-US" altLang="zh-CN" sz="2400"/>
              <a:t>root</a:t>
            </a:r>
            <a:r>
              <a:rPr lang="zh-CN" altLang="en-US" sz="2400"/>
              <a:t>账号。此账号可以分配其他管理员。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400"/>
              <a:t>root</a:t>
            </a:r>
            <a:r>
              <a:rPr lang="zh-CN" altLang="en-US" sz="2400"/>
              <a:t>账号可以分配其他管理员的权限，可以更改和删除其他账户。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用户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用户可以注册并登录，而注册和登录使用的是</a:t>
            </a:r>
            <a:r>
              <a:rPr lang="en-US" altLang="zh-CN" sz="2400"/>
              <a:t>API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和通常的注册登录不同，用户注册之后，登录使用的是</a:t>
            </a:r>
            <a:r>
              <a:rPr lang="en-US" altLang="zh-CN" sz="2400"/>
              <a:t>token</a:t>
            </a:r>
            <a:r>
              <a:rPr lang="zh-CN" altLang="en-US" sz="2400"/>
              <a:t>加密机制。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这需要用到</a:t>
            </a:r>
            <a:r>
              <a:rPr lang="en-US" altLang="zh-CN" sz="2400"/>
              <a:t>openssl</a:t>
            </a:r>
            <a:r>
              <a:rPr lang="zh-CN" altLang="en-US" sz="2400"/>
              <a:t>扩展进行加密。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用户表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5828F3-B9EF-4DEC-8298-029F30922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2" y="1802130"/>
            <a:ext cx="11287976" cy="36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用户表字段与注册处理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5E8A3-9B56-4BD7-9B46-590E7FCB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用户表</a:t>
            </a:r>
            <a:r>
              <a:rPr lang="en-US" altLang="zh-CN" sz="2400"/>
              <a:t>username</a:t>
            </a:r>
            <a:r>
              <a:rPr lang="zh-CN" altLang="en-US" sz="2400"/>
              <a:t>字段标记为</a:t>
            </a:r>
            <a:r>
              <a:rPr lang="en-US" altLang="zh-CN" sz="2400"/>
              <a:t>unique</a:t>
            </a:r>
            <a:r>
              <a:rPr lang="zh-CN" altLang="en-US" sz="2400"/>
              <a:t>，禁止重复的值。</a:t>
            </a:r>
            <a:endParaRPr lang="en-US" altLang="zh-CN" sz="2400"/>
          </a:p>
          <a:p>
            <a:r>
              <a:rPr lang="zh-CN" altLang="en-US" sz="2400"/>
              <a:t>但程序处理过程在</a:t>
            </a:r>
            <a:r>
              <a:rPr lang="en-US" altLang="zh-CN" sz="2400"/>
              <a:t>insert</a:t>
            </a:r>
            <a:r>
              <a:rPr lang="zh-CN" altLang="en-US" sz="2400"/>
              <a:t>之前仍然进行了查询确认。实际上此操作可以省略。因为并不能保证</a:t>
            </a:r>
            <a:r>
              <a:rPr lang="en-US" altLang="zh-CN" sz="2400"/>
              <a:t>username</a:t>
            </a:r>
            <a:r>
              <a:rPr lang="zh-CN" altLang="en-US" sz="2400"/>
              <a:t>的唯一性。仅仅依靠程序处理会出现问题：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 sz="2000"/>
              <a:t>假设两个用户</a:t>
            </a:r>
            <a:r>
              <a:rPr lang="en-US" altLang="zh-CN" sz="2000"/>
              <a:t>A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都要注册，相同的用户名，并且几乎是同时注册。并且当前还有其他请求处理，此时发生在服务器端的情况就是多个进程处理请求，而处理器要轮流执行每个进程。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如果其中</a:t>
            </a:r>
            <a:r>
              <a:rPr lang="en-US" altLang="zh-CN" sz="2000"/>
              <a:t>A</a:t>
            </a:r>
            <a:r>
              <a:rPr lang="zh-CN" altLang="en-US" sz="2000"/>
              <a:t>用户注册处理进程查询完发现用户名不存在，但此时程序挂起，</a:t>
            </a:r>
            <a:r>
              <a:rPr lang="en-US" altLang="zh-CN" sz="2000"/>
              <a:t>B</a:t>
            </a:r>
            <a:r>
              <a:rPr lang="zh-CN" altLang="en-US" sz="2000"/>
              <a:t>用户注册进程执行，查询发现用户不存在，此时</a:t>
            </a:r>
            <a:r>
              <a:rPr lang="en-US" altLang="zh-CN" sz="2000"/>
              <a:t>A</a:t>
            </a:r>
            <a:r>
              <a:rPr lang="zh-CN" altLang="en-US" sz="2000"/>
              <a:t>进程也可以继续执行，这时候</a:t>
            </a:r>
            <a:r>
              <a:rPr lang="en-US" altLang="zh-CN" sz="2000"/>
              <a:t>A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用户注册请求的处理进程都会执行</a:t>
            </a:r>
            <a:r>
              <a:rPr lang="en-US" altLang="zh-CN" sz="2000"/>
              <a:t>insert</a:t>
            </a:r>
            <a:r>
              <a:rPr lang="zh-CN" altLang="en-US" sz="2000"/>
              <a:t>操作，就会出现</a:t>
            </a:r>
            <a:r>
              <a:rPr lang="en-US" altLang="zh-CN" sz="2000"/>
              <a:t>username</a:t>
            </a:r>
            <a:r>
              <a:rPr lang="zh-CN" altLang="en-US" sz="2000"/>
              <a:t>重复。</a:t>
            </a:r>
            <a:endParaRPr lang="en-US" altLang="zh-CN" sz="2000"/>
          </a:p>
          <a:p>
            <a:r>
              <a:rPr lang="zh-CN" altLang="en-US" sz="2400"/>
              <a:t>在本机并发测试发现，即使不设置</a:t>
            </a:r>
            <a:r>
              <a:rPr lang="en-US" altLang="zh-CN" sz="2400"/>
              <a:t>unique</a:t>
            </a:r>
            <a:r>
              <a:rPr lang="zh-CN" altLang="en-US" sz="2400"/>
              <a:t>属性，通过程序处理也很难出现</a:t>
            </a:r>
            <a:r>
              <a:rPr lang="en-US" altLang="zh-CN" sz="2400"/>
              <a:t>username</a:t>
            </a:r>
            <a:r>
              <a:rPr lang="zh-CN" altLang="en-US" sz="2400"/>
              <a:t>重复的情况，每次请求处理不超过</a:t>
            </a:r>
            <a:r>
              <a:rPr lang="en-US" altLang="zh-CN" sz="2400"/>
              <a:t>20ms</a:t>
            </a:r>
            <a:r>
              <a:rPr lang="zh-CN" altLang="en-US" sz="2400"/>
              <a:t>，但实际场景高并发情况下，如果数据库压力过大就不能保证程序正常运行。</a:t>
            </a:r>
          </a:p>
        </p:txBody>
      </p:sp>
    </p:spTree>
    <p:extLst>
      <p:ext uri="{BB962C8B-B14F-4D97-AF65-F5344CB8AC3E}">
        <p14:creationId xmlns:p14="http://schemas.microsoft.com/office/powerpoint/2010/main" val="169627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注册流程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注册仅仅</a:t>
            </a:r>
            <a:r>
              <a:rPr lang="en-US" altLang="zh-CN" sz="2400"/>
              <a:t>POST</a:t>
            </a:r>
            <a:r>
              <a:rPr lang="zh-CN" altLang="en-US" sz="2400"/>
              <a:t>提交用户名和密码即可，用户名是未注册的。并且要求是字母和数字。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用户信息在注册以后通过其他接口进行设置。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注册密码使用</a:t>
            </a:r>
            <a:r>
              <a:rPr lang="en-US" altLang="zh-CN" sz="2400"/>
              <a:t>hash</a:t>
            </a:r>
            <a:r>
              <a:rPr lang="zh-CN" altLang="en-US" sz="2400"/>
              <a:t>加密后写入到数据库。</a:t>
            </a:r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登录过程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登录过程使用了</a:t>
            </a:r>
            <a:r>
              <a:rPr lang="en-US" altLang="zh-CN" sz="2400"/>
              <a:t>Memcached</a:t>
            </a:r>
            <a:r>
              <a:rPr lang="zh-CN" altLang="en-US" sz="2400"/>
              <a:t>存储信息，而不是使用</a:t>
            </a:r>
            <a:r>
              <a:rPr lang="en-US" altLang="zh-CN" sz="2400"/>
              <a:t>Session</a:t>
            </a:r>
            <a:r>
              <a:rPr lang="zh-CN" altLang="en-US" sz="2400"/>
              <a:t>。其目的在于会话管理与程序分离，会话管理可以和程序在同一台服务器也可以单独一台服务器。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登录使用的是</a:t>
            </a:r>
            <a:r>
              <a:rPr lang="en-US" altLang="zh-CN" sz="2400"/>
              <a:t>token</a:t>
            </a:r>
            <a:r>
              <a:rPr lang="zh-CN" altLang="en-US" sz="2400"/>
              <a:t>机制，用户登录成功后返回的是用户信息的加密数据，使用</a:t>
            </a:r>
            <a:r>
              <a:rPr lang="en-US" altLang="zh-CN" sz="2400"/>
              <a:t>openssl_encrypt</a:t>
            </a:r>
            <a:r>
              <a:rPr lang="zh-CN" altLang="en-US" sz="2400"/>
              <a:t>加密序列化后的用户信息，并作为</a:t>
            </a:r>
            <a:r>
              <a:rPr lang="en-US" altLang="zh-CN" sz="2400"/>
              <a:t>user_token</a:t>
            </a:r>
            <a:r>
              <a:rPr lang="zh-CN" altLang="en-US" sz="2400"/>
              <a:t>返回，而加密密钥是每次根据登录时间和一个随机数生成的，所以要把此密钥存储到</a:t>
            </a:r>
            <a:r>
              <a:rPr lang="en-US" altLang="zh-CN" sz="2400"/>
              <a:t>Memcached</a:t>
            </a:r>
            <a:r>
              <a:rPr lang="zh-CN" altLang="en-US" sz="2400"/>
              <a:t>，使用</a:t>
            </a:r>
            <a:r>
              <a:rPr lang="en-US" altLang="zh-CN" sz="2400"/>
              <a:t>md5(user_token) </a:t>
            </a:r>
            <a:r>
              <a:rPr lang="zh-CN" altLang="en-US" sz="2400"/>
              <a:t>作为索引，并把用户名作为索引存储</a:t>
            </a:r>
            <a:r>
              <a:rPr lang="en-US" altLang="zh-CN" sz="2400"/>
              <a:t>md5(user_token)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用户访问需要权限的接口，提交</a:t>
            </a:r>
            <a:r>
              <a:rPr lang="en-US" altLang="zh-CN" sz="2400"/>
              <a:t>user_token</a:t>
            </a:r>
            <a:r>
              <a:rPr lang="zh-CN" altLang="en-US" sz="2400"/>
              <a:t>，程序通过</a:t>
            </a:r>
            <a:r>
              <a:rPr lang="en-US" altLang="zh-CN" sz="2400"/>
              <a:t>md5(user_token)</a:t>
            </a:r>
            <a:r>
              <a:rPr lang="zh-CN" altLang="en-US" sz="2400"/>
              <a:t>获取加密密钥使用</a:t>
            </a:r>
            <a:r>
              <a:rPr lang="en-US" altLang="zh-CN" sz="2400"/>
              <a:t>openssl_decrypt</a:t>
            </a:r>
            <a:r>
              <a:rPr lang="zh-CN" altLang="en-US" sz="2400"/>
              <a:t>解密。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管理员登录过程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管理员采用不同的表，但逻辑一致，</a:t>
            </a:r>
            <a:r>
              <a:rPr lang="en-US" altLang="zh-CN" sz="2400"/>
              <a:t>model</a:t>
            </a:r>
            <a:r>
              <a:rPr lang="zh-CN" altLang="en-US" sz="2400"/>
              <a:t>层接口也在</a:t>
            </a:r>
            <a:r>
              <a:rPr lang="en-US" altLang="zh-CN" sz="2400"/>
              <a:t>model/user.php</a:t>
            </a:r>
            <a:r>
              <a:rPr lang="zh-CN" altLang="en-US" sz="2400"/>
              <a:t>中实现。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管理员账号只能分配，不能注册。</a:t>
            </a:r>
            <a:endParaRPr lang="en-US" altLang="zh-CN" sz="24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5524671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560</Words>
  <Application>Microsoft Office PowerPoint</Application>
  <PresentationFormat>宽屏</PresentationFormat>
  <Paragraphs>59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管理员账户</vt:lpstr>
      <vt:lpstr>用户</vt:lpstr>
      <vt:lpstr>用户表</vt:lpstr>
      <vt:lpstr>用户表字段与注册处理</vt:lpstr>
      <vt:lpstr>注册流程</vt:lpstr>
      <vt:lpstr>登录过程</vt:lpstr>
      <vt:lpstr>管理员登录过程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406</cp:revision>
  <dcterms:created xsi:type="dcterms:W3CDTF">2017-12-10T11:51:32Z</dcterms:created>
  <dcterms:modified xsi:type="dcterms:W3CDTF">2018-04-26T05:07:04Z</dcterms:modified>
</cp:coreProperties>
</file>