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92" r:id="rId3"/>
    <p:sldId id="297" r:id="rId4"/>
    <p:sldId id="296" r:id="rId5"/>
    <p:sldId id="295" r:id="rId6"/>
    <p:sldId id="293" r:id="rId7"/>
    <p:sldId id="294" r:id="rId8"/>
    <p:sldId id="298" r:id="rId9"/>
    <p:sldId id="29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4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17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9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2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7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第十七</a:t>
            </a:r>
            <a:r>
              <a:rPr lang="zh-CN" altLang="en-US" sz="3200"/>
              <a:t>讲 </a:t>
            </a:r>
            <a:r>
              <a:rPr lang="en-US" altLang="zh-CN" sz="3200"/>
              <a:t>LNMP</a:t>
            </a:r>
            <a:r>
              <a:rPr lang="zh-CN" altLang="en-US" sz="3200"/>
              <a:t>更多细节以及系统服务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路由重写：</a:t>
            </a:r>
            <a:r>
              <a:rPr lang="en-US" altLang="zh-CN" dirty="0"/>
              <a:t>rewrite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的</a:t>
            </a:r>
            <a:r>
              <a:rPr lang="en-US" altLang="zh-CN" sz="2000" dirty="0"/>
              <a:t>rewrite</a:t>
            </a:r>
            <a:r>
              <a:rPr lang="zh-CN" altLang="en-US" sz="2000" dirty="0"/>
              <a:t>主要实现路由重写功能，需要</a:t>
            </a:r>
            <a:r>
              <a:rPr lang="en-US" altLang="zh-CN" sz="2000" dirty="0"/>
              <a:t>PCRE</a:t>
            </a:r>
            <a:r>
              <a:rPr lang="zh-CN" altLang="en-US" sz="2000" dirty="0"/>
              <a:t>支持：用到</a:t>
            </a:r>
            <a:r>
              <a:rPr lang="en-US" altLang="zh-CN" sz="2000" dirty="0" err="1"/>
              <a:t>perl</a:t>
            </a:r>
            <a:r>
              <a:rPr lang="zh-CN" altLang="en-US" sz="2000" dirty="0"/>
              <a:t>的正则表达式语法进行规则匹配。</a:t>
            </a:r>
            <a:endParaRPr lang="en-US" altLang="zh-CN" sz="2000" dirty="0"/>
          </a:p>
          <a:p>
            <a:r>
              <a:rPr lang="en-US" altLang="zh-CN" sz="2400" dirty="0"/>
              <a:t>rewrite</a:t>
            </a:r>
            <a:r>
              <a:rPr lang="zh-CN" altLang="en-US" sz="2400" dirty="0"/>
              <a:t>语法结构：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rewrite  [REGEX</a:t>
            </a:r>
            <a:r>
              <a:rPr lang="en-US" altLang="zh-CN" sz="2000"/>
              <a:t>]          [</a:t>
            </a:r>
            <a:r>
              <a:rPr lang="en-US" altLang="zh-CN" sz="2000" dirty="0"/>
              <a:t>REPLACEMENT</a:t>
            </a:r>
            <a:r>
              <a:rPr lang="en-US" altLang="zh-CN" sz="2000"/>
              <a:t>]   [</a:t>
            </a:r>
            <a:r>
              <a:rPr lang="en-US" altLang="zh-CN" sz="2000" dirty="0"/>
              <a:t>FLAG]</a:t>
            </a:r>
          </a:p>
          <a:p>
            <a:pPr marL="457200" lvl="1" indent="0">
              <a:buNone/>
            </a:pPr>
            <a:r>
              <a:rPr lang="en-US" altLang="zh-CN" sz="2000" dirty="0"/>
              <a:t>             </a:t>
            </a:r>
            <a:r>
              <a:rPr lang="zh-CN" altLang="en-US" sz="2000"/>
              <a:t>正则表达式    要</a:t>
            </a:r>
            <a:r>
              <a:rPr lang="zh-CN" altLang="en-US" sz="2000" dirty="0"/>
              <a:t>替换的内容       标志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flag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last          URL</a:t>
            </a:r>
            <a:r>
              <a:rPr lang="zh-CN" altLang="en-US" sz="1800" dirty="0"/>
              <a:t>重写后后，再次发起新的请求匹配</a:t>
            </a:r>
            <a:r>
              <a:rPr lang="en-US" altLang="zh-CN" sz="1800" dirty="0"/>
              <a:t>location</a:t>
            </a:r>
            <a:r>
              <a:rPr lang="zh-CN" altLang="en-US" sz="1800" dirty="0"/>
              <a:t>块，地址栏</a:t>
            </a:r>
            <a:r>
              <a:rPr lang="en-US" altLang="zh-CN" sz="1800" dirty="0"/>
              <a:t>URL</a:t>
            </a:r>
            <a:r>
              <a:rPr lang="zh-CN" altLang="en-US" sz="1800" dirty="0"/>
              <a:t>不变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break      </a:t>
            </a:r>
            <a:r>
              <a:rPr lang="zh-CN" altLang="en-US" sz="1800" dirty="0"/>
              <a:t>直接使用当前资源，不再匹配</a:t>
            </a:r>
            <a:r>
              <a:rPr lang="en-US" altLang="zh-CN" sz="1800" dirty="0"/>
              <a:t>location</a:t>
            </a:r>
            <a:r>
              <a:rPr lang="zh-CN" altLang="en-US" sz="1800" dirty="0"/>
              <a:t>，地址栏</a:t>
            </a:r>
            <a:r>
              <a:rPr lang="en-US" altLang="zh-CN" sz="1800" dirty="0"/>
              <a:t>URL</a:t>
            </a:r>
            <a:r>
              <a:rPr lang="zh-CN" altLang="en-US" sz="1800" dirty="0"/>
              <a:t>不变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redirect   302</a:t>
            </a:r>
            <a:r>
              <a:rPr lang="zh-CN" altLang="en-US" sz="1800" dirty="0"/>
              <a:t>临时重定向，地址栏显示重定向的</a:t>
            </a:r>
            <a:r>
              <a:rPr lang="en-US" altLang="zh-CN" sz="1800" dirty="0"/>
              <a:t>URL</a:t>
            </a:r>
            <a:r>
              <a:rPr lang="zh-CN" altLang="en-US" sz="1800" dirty="0"/>
              <a:t>，爬虫不更新数据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prement</a:t>
            </a:r>
            <a:r>
              <a:rPr lang="en-US" altLang="zh-CN" sz="1800" dirty="0"/>
              <a:t>  301</a:t>
            </a:r>
            <a:r>
              <a:rPr lang="zh-CN" altLang="en-US" sz="1800" dirty="0"/>
              <a:t>永久重定向，地址栏</a:t>
            </a:r>
            <a:r>
              <a:rPr lang="en-US" altLang="zh-CN" sz="1800" dirty="0"/>
              <a:t>URL</a:t>
            </a:r>
            <a:r>
              <a:rPr lang="zh-CN" altLang="en-US" sz="1800" dirty="0"/>
              <a:t>显示重定向后的</a:t>
            </a:r>
            <a:r>
              <a:rPr lang="en-US" altLang="zh-CN" sz="1800" dirty="0"/>
              <a:t>URL</a:t>
            </a:r>
          </a:p>
          <a:p>
            <a:r>
              <a:rPr lang="zh-CN" altLang="en-US" sz="2400" dirty="0"/>
              <a:t>示例：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rewrite  ^/(.*)$  /</a:t>
            </a:r>
            <a:r>
              <a:rPr lang="en-US" altLang="zh-CN" sz="2000" dirty="0" err="1"/>
              <a:t>index.php</a:t>
            </a:r>
            <a:r>
              <a:rPr lang="en-US" altLang="zh-CN" sz="2000" dirty="0"/>
              <a:t>/$1  last;</a:t>
            </a:r>
            <a:endParaRPr lang="en-US" altLang="zh-CN" sz="2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的</a:t>
            </a:r>
            <a:r>
              <a:rPr lang="en-US" altLang="zh-CN" dirty="0" err="1"/>
              <a:t>try_files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3736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PATH_INFO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获取</a:t>
            </a:r>
            <a:r>
              <a:rPr lang="en-US" altLang="zh-CN" sz="2000" dirty="0"/>
              <a:t>PATH_INFO</a:t>
            </a:r>
            <a:r>
              <a:rPr lang="zh-CN" altLang="en-US" sz="2000" dirty="0"/>
              <a:t>很关键的一点是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5971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的配置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75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高并发压力测试工具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并发压力测试监控</a:t>
            </a:r>
            <a:r>
              <a:rPr lang="en-US" altLang="zh-CN" dirty="0"/>
              <a:t>LNMP</a:t>
            </a:r>
            <a:r>
              <a:rPr lang="zh-CN" altLang="en-US" dirty="0"/>
              <a:t>负载变化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系统服务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4156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/>
              <a:t>nginx</a:t>
            </a:r>
            <a:r>
              <a:rPr lang="zh-CN" altLang="en-US"/>
              <a:t>，</a:t>
            </a:r>
            <a:r>
              <a:rPr lang="en-US" altLang="zh-CN"/>
              <a:t>php-fpm</a:t>
            </a:r>
            <a:r>
              <a:rPr lang="zh-CN" altLang="en-US"/>
              <a:t>，</a:t>
            </a:r>
            <a:r>
              <a:rPr lang="en-US" altLang="zh-CN"/>
              <a:t>mysqld</a:t>
            </a:r>
            <a:r>
              <a:rPr lang="zh-CN" altLang="en-US"/>
              <a:t>加入系统服务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3657515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192</Words>
  <Application>Microsoft Office PowerPoint</Application>
  <PresentationFormat>宽屏</PresentationFormat>
  <Paragraphs>64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Nginx路由重写：rewrite</vt:lpstr>
      <vt:lpstr>Nginx的try_files</vt:lpstr>
      <vt:lpstr>PATH_INFO</vt:lpstr>
      <vt:lpstr>PHP-FPM的配置</vt:lpstr>
      <vt:lpstr>高并发压力测试工具</vt:lpstr>
      <vt:lpstr>并发压力测试监控LNMP负载变化</vt:lpstr>
      <vt:lpstr>Linux系统服务</vt:lpstr>
      <vt:lpstr>nginx，php-fpm，mysqld加入系统服务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406</cp:revision>
  <dcterms:created xsi:type="dcterms:W3CDTF">2017-12-10T11:51:32Z</dcterms:created>
  <dcterms:modified xsi:type="dcterms:W3CDTF">2018-04-26T15:32:24Z</dcterms:modified>
</cp:coreProperties>
</file>