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  <p:sldId id="30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9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3200"/>
              <a:t>第十讲 简单</a:t>
            </a:r>
            <a:r>
              <a:rPr lang="zh-CN" altLang="en-US" sz="3200" dirty="0"/>
              <a:t>的</a:t>
            </a:r>
            <a:r>
              <a:rPr lang="en-US" altLang="zh-CN" sz="3200" dirty="0"/>
              <a:t>Web</a:t>
            </a:r>
            <a:r>
              <a:rPr lang="zh-CN" altLang="en-US" sz="3200" dirty="0"/>
              <a:t>聊天室程序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关闭连接要从</a:t>
            </a:r>
            <a:r>
              <a:rPr lang="en-US" altLang="zh-CN" sz="2400" dirty="0"/>
              <a:t>Memcached</a:t>
            </a:r>
            <a:r>
              <a:rPr lang="zh-CN" altLang="en-US" sz="2400" dirty="0"/>
              <a:t>去除缓存数据。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进程捕获到</a:t>
            </a:r>
            <a:r>
              <a:rPr lang="en-US" altLang="zh-CN" sz="2400" dirty="0"/>
              <a:t>SIGTERM</a:t>
            </a:r>
            <a:r>
              <a:rPr lang="zh-CN" altLang="en-US" sz="2400" dirty="0"/>
              <a:t>信号要做后续处理。</a:t>
            </a:r>
            <a:endParaRPr lang="en-US" altLang="zh-CN" sz="24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前端页面</a:t>
            </a:r>
            <a:r>
              <a:rPr lang="en-US" altLang="zh-CN"/>
              <a:t>JS</a:t>
            </a:r>
            <a:r>
              <a:rPr lang="zh-CN" altLang="en-US"/>
              <a:t>如何进行</a:t>
            </a:r>
            <a:r>
              <a:rPr lang="en-US" altLang="zh-CN"/>
              <a:t>Websocket</a:t>
            </a:r>
            <a:r>
              <a:rPr lang="zh-CN" altLang="en-US"/>
              <a:t>连接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/>
              <a:t>      var ws = new WebSocket("ws://127.0.0.1:9876");</a:t>
            </a:r>
          </a:p>
          <a:p>
            <a:pPr marL="0" indent="0">
              <a:buNone/>
            </a:pPr>
            <a:r>
              <a:rPr lang="en-US" altLang="zh-CN" sz="2400"/>
              <a:t>      ws.onopen = function() {</a:t>
            </a:r>
          </a:p>
          <a:p>
            <a:pPr marL="0" indent="0">
              <a:buNone/>
            </a:pPr>
            <a:r>
              <a:rPr lang="en-US" altLang="zh-CN" sz="2400"/>
              <a:t>            //</a:t>
            </a:r>
            <a:r>
              <a:rPr lang="zh-CN" altLang="en-US" sz="2400"/>
              <a:t>连接建立执行的函数，通过</a:t>
            </a:r>
            <a:r>
              <a:rPr lang="en-US" altLang="zh-CN" sz="2400"/>
              <a:t>onOpen</a:t>
            </a:r>
            <a:r>
              <a:rPr lang="zh-CN" altLang="en-US" sz="2400"/>
              <a:t>事件触发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};</a:t>
            </a:r>
          </a:p>
          <a:p>
            <a:pPr marL="0" indent="0">
              <a:buNone/>
            </a:pPr>
            <a:r>
              <a:rPr lang="en-US" altLang="zh-CN" sz="2400"/>
              <a:t>      ws.onclose = function() {</a:t>
            </a:r>
          </a:p>
          <a:p>
            <a:pPr marL="0" indent="0">
              <a:buNone/>
            </a:pPr>
            <a:r>
              <a:rPr lang="en-US" altLang="zh-CN" sz="2400"/>
              <a:t>            //</a:t>
            </a:r>
            <a:r>
              <a:rPr lang="zh-CN" altLang="en-US" sz="2400"/>
              <a:t>连接关闭执行的函数，</a:t>
            </a:r>
            <a:r>
              <a:rPr lang="en-US" altLang="zh-CN" sz="2400"/>
              <a:t>onClose</a:t>
            </a:r>
            <a:r>
              <a:rPr lang="zh-CN" altLang="en-US" sz="2400"/>
              <a:t>事件触发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}</a:t>
            </a:r>
          </a:p>
          <a:p>
            <a:pPr marL="0" indent="0">
              <a:buNone/>
            </a:pPr>
            <a:r>
              <a:rPr lang="en-US" altLang="zh-CN" sz="2400"/>
              <a:t>      ws.onmessage = function (evt) {</a:t>
            </a:r>
          </a:p>
          <a:p>
            <a:pPr marL="0" indent="0">
              <a:buNone/>
            </a:pPr>
            <a:r>
              <a:rPr lang="en-US" altLang="zh-CN" sz="2400"/>
              <a:t>            //onMessage</a:t>
            </a:r>
            <a:r>
              <a:rPr lang="zh-CN" altLang="en-US" sz="2400"/>
              <a:t>事件，通过</a:t>
            </a:r>
            <a:r>
              <a:rPr lang="en-US" altLang="zh-CN" sz="2400"/>
              <a:t>evt.data</a:t>
            </a:r>
            <a:r>
              <a:rPr lang="zh-CN" altLang="en-US" sz="2400"/>
              <a:t>获取收到的数据。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};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0995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类型：很简单的聊天室程序。先不做验证功能，仅仅基于连接。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Swoole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协议可以实现服务器实时推送。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Memcached</a:t>
            </a:r>
            <a:r>
              <a:rPr lang="zh-CN" altLang="en-US" sz="2400" dirty="0"/>
              <a:t>缓存连接信息。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使用一个简单的通信协议。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服务器接收到数据，直接转发给其他成员。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通信数据使用</a:t>
            </a:r>
            <a:r>
              <a:rPr lang="en-US" altLang="zh-CN" sz="2400" dirty="0"/>
              <a:t>JSON</a:t>
            </a:r>
            <a:r>
              <a:rPr lang="zh-CN" altLang="en-US" sz="2400" dirty="0"/>
              <a:t>格式。前端</a:t>
            </a:r>
            <a:r>
              <a:rPr lang="en-US" altLang="zh-CN" sz="2400" dirty="0"/>
              <a:t>JS</a:t>
            </a:r>
            <a:r>
              <a:rPr lang="zh-CN" altLang="en-US" sz="2400" dirty="0"/>
              <a:t>可以直接处理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数据，</a:t>
            </a:r>
            <a:r>
              <a:rPr lang="en-US" altLang="zh-CN" sz="2400" dirty="0"/>
              <a:t>PHP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扩展也可以很方便的处理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数据。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39056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客户端发送：</a:t>
                      </a:r>
                      <a:endParaRPr lang="en-US" altLang="zh-CN" sz="2000" dirty="0"/>
                    </a:p>
                    <a:p>
                      <a:pPr lvl="1"/>
                      <a:r>
                        <a:rPr lang="en-US" altLang="zh-CN" sz="2000" dirty="0"/>
                        <a:t>{</a:t>
                      </a:r>
                    </a:p>
                    <a:p>
                      <a:pPr lvl="1"/>
                      <a:r>
                        <a:rPr lang="en-US" altLang="zh-CN" sz="2000" dirty="0"/>
                        <a:t>  </a:t>
                      </a:r>
                      <a:r>
                        <a:rPr lang="zh-CN" altLang="en-US" sz="2000" dirty="0"/>
                        <a:t>“</a:t>
                      </a:r>
                      <a:r>
                        <a:rPr lang="en-US" altLang="zh-CN" sz="2000" dirty="0" err="1"/>
                        <a:t>msg</a:t>
                      </a:r>
                      <a:r>
                        <a:rPr lang="zh-CN" altLang="en-US" sz="2000" dirty="0"/>
                        <a:t>”</a:t>
                      </a:r>
                      <a:r>
                        <a:rPr lang="en-US" altLang="zh-CN" sz="2000" dirty="0"/>
                        <a:t>:”I </a:t>
                      </a:r>
                      <a:r>
                        <a:rPr lang="en-US" altLang="zh-CN" sz="2000"/>
                        <a:t>am a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/>
                        <a:t>php programmer”</a:t>
                      </a:r>
                      <a:endParaRPr lang="en-US" altLang="zh-CN" sz="2000" dirty="0"/>
                    </a:p>
                    <a:p>
                      <a:pPr lvl="1"/>
                      <a:r>
                        <a:rPr lang="en-US" altLang="zh-CN" sz="2000" dirty="0"/>
                        <a:t>}</a:t>
                      </a:r>
                    </a:p>
                    <a:p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客户端接收：</a:t>
                      </a:r>
                      <a:endParaRPr lang="en-US" altLang="zh-CN" sz="2000" dirty="0"/>
                    </a:p>
                    <a:p>
                      <a:pPr lvl="1"/>
                      <a:r>
                        <a:rPr lang="en-US" altLang="zh-CN" sz="2000" dirty="0"/>
                        <a:t>{</a:t>
                      </a:r>
                    </a:p>
                    <a:p>
                      <a:pPr lvl="1"/>
                      <a:r>
                        <a:rPr lang="en-US" altLang="zh-CN" sz="2000" dirty="0"/>
                        <a:t>  </a:t>
                      </a:r>
                      <a:r>
                        <a:rPr lang="zh-CN" altLang="en-US" sz="2000" dirty="0"/>
                        <a:t>“</a:t>
                      </a:r>
                      <a:r>
                        <a:rPr lang="en-US" altLang="zh-CN" sz="2000" dirty="0" err="1"/>
                        <a:t>from_id</a:t>
                      </a:r>
                      <a:r>
                        <a:rPr lang="zh-CN" altLang="en-US" sz="2000" dirty="0"/>
                        <a:t>” </a:t>
                      </a:r>
                      <a:r>
                        <a:rPr lang="en-US" altLang="zh-CN" sz="2000" dirty="0"/>
                        <a:t>: “12”,</a:t>
                      </a:r>
                    </a:p>
                    <a:p>
                      <a:pPr lvl="1"/>
                      <a:r>
                        <a:rPr lang="en-US" altLang="zh-CN" sz="2000" dirty="0"/>
                        <a:t>  “</a:t>
                      </a:r>
                      <a:r>
                        <a:rPr lang="en-US" altLang="zh-CN" sz="2000" dirty="0" err="1"/>
                        <a:t>msg</a:t>
                      </a:r>
                      <a:r>
                        <a:rPr lang="en-US" altLang="zh-CN" sz="2000" dirty="0"/>
                        <a:t>”:”I </a:t>
                      </a:r>
                      <a:r>
                        <a:rPr lang="en-US" altLang="zh-CN" sz="2000"/>
                        <a:t>am a php programmer”,</a:t>
                      </a:r>
                      <a:endParaRPr lang="en-US" altLang="zh-CN" sz="2000" dirty="0"/>
                    </a:p>
                    <a:p>
                      <a:pPr lvl="1"/>
                      <a:r>
                        <a:rPr lang="en-US" altLang="zh-CN" sz="2000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sz="2000" dirty="0"/>
                        <a:t>}</a:t>
                      </a:r>
                      <a:endParaRPr lang="zh-CN" altLang="en-US" sz="2000" dirty="0"/>
                    </a:p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服务器推送：</a:t>
                      </a:r>
                      <a:endParaRPr lang="en-US" altLang="zh-CN" sz="2000" dirty="0"/>
                    </a:p>
                    <a:p>
                      <a:pPr lvl="1"/>
                      <a:r>
                        <a:rPr lang="en-US" altLang="zh-CN" sz="2000" dirty="0"/>
                        <a:t>{</a:t>
                      </a:r>
                    </a:p>
                    <a:p>
                      <a:pPr lvl="1"/>
                      <a:r>
                        <a:rPr lang="en-US" altLang="zh-CN" sz="2000" dirty="0"/>
                        <a:t>  </a:t>
                      </a:r>
                      <a:r>
                        <a:rPr lang="zh-CN" altLang="en-US" sz="2000" dirty="0"/>
                        <a:t>“</a:t>
                      </a:r>
                      <a:r>
                        <a:rPr lang="en-US" altLang="zh-CN" sz="2000" dirty="0" err="1"/>
                        <a:t>msg</a:t>
                      </a:r>
                      <a:r>
                        <a:rPr lang="zh-CN" altLang="en-US" sz="2000" dirty="0"/>
                        <a:t>”</a:t>
                      </a:r>
                      <a:r>
                        <a:rPr lang="en-US" altLang="zh-CN" sz="2000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sz="2000" dirty="0"/>
                        <a:t>  “</a:t>
                      </a:r>
                      <a:r>
                        <a:rPr lang="en-US" altLang="zh-CN" sz="2000" dirty="0" err="1"/>
                        <a:t>msg_source”:”server</a:t>
                      </a:r>
                      <a:r>
                        <a:rPr lang="en-US" altLang="zh-CN" sz="2000" dirty="0"/>
                        <a:t>”</a:t>
                      </a:r>
                    </a:p>
                    <a:p>
                      <a:pPr lvl="1"/>
                      <a:r>
                        <a:rPr lang="en-US" altLang="zh-CN" sz="2000" dirty="0"/>
                        <a:t>}</a:t>
                      </a:r>
                    </a:p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Swoole</a:t>
            </a:r>
            <a:r>
              <a:rPr lang="zh-CN" altLang="en-US" sz="2400" dirty="0"/>
              <a:t>使用的是多进程。仅仅通过一个变量保存连接数据是不能保证同步的。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管理进程会把请求按照指定规则分配给每个进程，而这样每个进程获得的连接信息是有差异的。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避免多进程的数据不能共享问题，使用一个公共的数据</a:t>
            </a:r>
            <a:r>
              <a:rPr lang="zh-CN" altLang="en-US" sz="2400"/>
              <a:t>缓存。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因为服务要在后台运行，所以要创建守护进程。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要能够处理</a:t>
            </a:r>
            <a:r>
              <a:rPr lang="en-US" altLang="zh-CN" sz="2400" dirty="0"/>
              <a:t>SIGTERM</a:t>
            </a:r>
            <a:r>
              <a:rPr lang="zh-CN" altLang="en-US" sz="2400" dirty="0"/>
              <a:t>信号，捕获信号以后，清理</a:t>
            </a:r>
            <a:r>
              <a:rPr lang="en-US" altLang="zh-CN" sz="2400" dirty="0" err="1"/>
              <a:t>memcached</a:t>
            </a:r>
            <a:r>
              <a:rPr lang="zh-CN" altLang="en-US" sz="2400" dirty="0"/>
              <a:t>缓存数据，关闭连接。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服务端程序仅仅是做转发处理。</a:t>
            </a:r>
            <a:endParaRPr lang="en-US" altLang="zh-CN" sz="24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开启</a:t>
            </a:r>
            <a:r>
              <a:rPr lang="en-US" altLang="zh-CN" sz="2400" dirty="0"/>
              <a:t>Memcached</a:t>
            </a:r>
            <a:r>
              <a:rPr lang="zh-CN" altLang="en-US" sz="2400" dirty="0"/>
              <a:t>连接，并初始化</a:t>
            </a:r>
            <a:r>
              <a:rPr lang="en-US" altLang="zh-CN" sz="2400" dirty="0" err="1"/>
              <a:t>websocket_server</a:t>
            </a:r>
            <a:r>
              <a:rPr lang="zh-CN" altLang="en-US" sz="2400" dirty="0"/>
              <a:t>对象。</a:t>
            </a:r>
            <a:endParaRPr lang="en-US" altLang="zh-CN" sz="24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连接建立后要把连接信息加入到</a:t>
            </a:r>
            <a:r>
              <a:rPr lang="en-US" altLang="zh-CN" sz="2400" dirty="0"/>
              <a:t>Memcached</a:t>
            </a:r>
            <a:r>
              <a:rPr lang="zh-CN" altLang="en-US" sz="2400" dirty="0"/>
              <a:t>缓存。并返回一条提示信息。</a:t>
            </a:r>
            <a:endParaRPr lang="en-US" altLang="zh-CN" sz="24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4357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获取用户发送的数据。并判断如果数据为空则不</a:t>
            </a:r>
            <a:r>
              <a:rPr lang="zh-CN" altLang="en-US" sz="2400"/>
              <a:t>转发。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zh-CN" altLang="en-US" sz="2400" dirty="0"/>
              <a:t>生成要发送的</a:t>
            </a:r>
            <a:r>
              <a:rPr lang="zh-CN" altLang="en-US" sz="2400"/>
              <a:t>消息。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zh-CN" altLang="en-US" sz="2400" dirty="0"/>
              <a:t>从</a:t>
            </a:r>
            <a:r>
              <a:rPr lang="en-US" altLang="zh-CN" sz="2400" dirty="0"/>
              <a:t>Memcached</a:t>
            </a:r>
            <a:r>
              <a:rPr lang="zh-CN" altLang="en-US" sz="2400" dirty="0"/>
              <a:t>获取保存的所有连接，并判断如果不是当前连接则进行转发。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</TotalTime>
  <Words>508</Words>
  <Application>Microsoft Office PowerPoint</Application>
  <PresentationFormat>宽屏</PresentationFormat>
  <Paragraphs>92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  <vt:lpstr>前端页面JS如何进行Websocket连接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390</cp:revision>
  <dcterms:created xsi:type="dcterms:W3CDTF">2017-12-10T11:51:32Z</dcterms:created>
  <dcterms:modified xsi:type="dcterms:W3CDTF">2018-04-10T15:50:07Z</dcterms:modified>
</cp:coreProperties>
</file>