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773" r:id="rId2"/>
    <p:sldId id="942" r:id="rId3"/>
    <p:sldId id="879" r:id="rId4"/>
    <p:sldId id="940" r:id="rId5"/>
    <p:sldId id="939" r:id="rId6"/>
    <p:sldId id="941" r:id="rId7"/>
    <p:sldId id="943" r:id="rId8"/>
    <p:sldId id="944" r:id="rId9"/>
    <p:sldId id="937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>
                <a:latin typeface="+mn-ea"/>
                <a:ea typeface="+mn-ea"/>
              </a:rPr>
              <a:t>--- </a:t>
            </a:r>
            <a:r>
              <a:rPr lang="en-US" altLang="zh-CN" smtClean="0">
                <a:latin typeface="+mn-ea"/>
                <a:ea typeface="+mn-ea"/>
              </a:rPr>
              <a:t> React </a:t>
            </a:r>
            <a:r>
              <a:rPr lang="zh-CN" altLang="en-US" smtClean="0">
                <a:latin typeface="+mn-ea"/>
                <a:ea typeface="+mn-ea"/>
              </a:rPr>
              <a:t>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React </a:t>
            </a:r>
            <a:r>
              <a:rPr lang="zh-CN" altLang="en-US" sz="2800" b="1" smtClean="0">
                <a:latin typeface="+mj-ea"/>
                <a:ea typeface="+mj-ea"/>
              </a:rPr>
              <a:t>安装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23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一个用于构建用户界面的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主要</a:t>
            </a:r>
            <a:r>
              <a:rPr lang="zh-CN" altLang="en-US" dirty="0"/>
              <a:t>用于构建</a:t>
            </a:r>
            <a:r>
              <a:rPr lang="en-US" altLang="zh-CN" dirty="0"/>
              <a:t>UI</a:t>
            </a:r>
            <a:r>
              <a:rPr lang="zh-CN" altLang="en-US" dirty="0"/>
              <a:t>，很多人认为 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/>
              <a:t>MVC </a:t>
            </a:r>
            <a:r>
              <a:rPr lang="zh-CN" altLang="en-US" dirty="0"/>
              <a:t>中的 </a:t>
            </a:r>
            <a:r>
              <a:rPr lang="en-US" altLang="zh-CN" dirty="0" smtClean="0"/>
              <a:t>V</a:t>
            </a:r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 err="1"/>
              <a:t>Instagram</a:t>
            </a:r>
            <a:r>
              <a:rPr lang="en-US" altLang="zh-CN" dirty="0"/>
              <a:t>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拥有</a:t>
            </a:r>
            <a:r>
              <a:rPr lang="zh-CN" altLang="en-US" dirty="0"/>
              <a:t>较高的性能，代码逻辑非常简单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4970277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/>
              <a:t>特点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声明</a:t>
            </a:r>
            <a:r>
              <a:rPr lang="zh-CN" altLang="en-US" b="1" dirty="0"/>
              <a:t>式设计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采用</a:t>
            </a:r>
            <a:r>
              <a:rPr lang="zh-CN" altLang="en-US" dirty="0"/>
              <a:t>声明范式，可以轻松描述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高效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通过对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</a:t>
            </a:r>
            <a:r>
              <a:rPr lang="zh-CN" altLang="en-US" dirty="0"/>
              <a:t>模拟，最大限度地减少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 交互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灵活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</a:t>
            </a:r>
            <a:r>
              <a:rPr lang="zh-CN" altLang="en-US" dirty="0"/>
              <a:t>与已知的库或框架很好地</a:t>
            </a:r>
            <a:r>
              <a:rPr lang="zh-CN" altLang="en-US" dirty="0" smtClean="0"/>
              <a:t>配合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b="1" dirty="0"/>
              <a:t>JSX</a:t>
            </a:r>
            <a:r>
              <a:rPr lang="en-US" altLang="zh-CN" dirty="0"/>
              <a:t> − 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</a:t>
            </a:r>
            <a:r>
              <a:rPr lang="zh-CN" altLang="en-US" dirty="0" smtClean="0"/>
              <a:t>扩展，建议</a:t>
            </a:r>
            <a:r>
              <a:rPr lang="zh-CN" altLang="en-US" dirty="0"/>
              <a:t>使用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单向</a:t>
            </a:r>
            <a:r>
              <a:rPr lang="zh-CN" altLang="en-US" b="1" dirty="0"/>
              <a:t>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特点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Angular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都是基于组件化的架构</a:t>
            </a:r>
            <a:endParaRPr lang="zh-CN" altLang="en-US" sz="1600" dirty="0">
              <a:latin typeface="+mn-ea"/>
            </a:endParaRPr>
          </a:p>
          <a:p>
            <a:pPr marL="360045"/>
            <a:r>
              <a:rPr lang="en-US" altLang="zh-CN" dirty="0"/>
              <a:t> Angular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/>
              <a:t>是一</a:t>
            </a:r>
            <a:r>
              <a:rPr lang="zh-CN" altLang="en-US" dirty="0" smtClean="0"/>
              <a:t>个框架（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），一个完整的解决方案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是一个（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）库（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接口很少，需结合其他库</a:t>
            </a:r>
            <a:endParaRPr lang="en-US" altLang="zh-CN" dirty="0" smtClean="0"/>
          </a:p>
          <a:p>
            <a:pPr marL="360045"/>
            <a:endParaRPr lang="en-US" altLang="zh-CN" sz="3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与 </a:t>
            </a: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Native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编写</a:t>
            </a:r>
            <a:r>
              <a:rPr lang="zh-CN" altLang="en-US" dirty="0"/>
              <a:t>原生移动应用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React VR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</a:t>
            </a:r>
            <a:r>
              <a:rPr lang="zh-CN" altLang="en-US" dirty="0" smtClean="0"/>
              <a:t>虚拟</a:t>
            </a:r>
            <a:r>
              <a:rPr lang="zh-CN" altLang="en-US" dirty="0"/>
              <a:t>现实（</a:t>
            </a:r>
            <a:r>
              <a:rPr lang="en-US" altLang="zh-CN" dirty="0"/>
              <a:t>VR</a:t>
            </a:r>
            <a:r>
              <a:rPr lang="zh-CN" altLang="en-US" dirty="0"/>
              <a:t>）应用程序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16501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latin typeface="+mj-ea"/>
                <a:ea typeface="+mj-ea"/>
              </a:rPr>
              <a:t>简介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安装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847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脚手架工具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create-react-app</a:t>
            </a:r>
          </a:p>
          <a:p>
            <a:pPr marL="591820" lvl="1"/>
            <a:r>
              <a:rPr lang="en-US" altLang="zh-CN" dirty="0"/>
              <a:t> create-react-app </a:t>
            </a:r>
            <a:r>
              <a:rPr lang="en-US" altLang="zh-CN" dirty="0" smtClean="0"/>
              <a:t>my-app</a:t>
            </a:r>
          </a:p>
          <a:p>
            <a:pPr marL="591820" lvl="1"/>
            <a:r>
              <a:rPr lang="en-US" altLang="zh-CN" dirty="0"/>
              <a:t> cd </a:t>
            </a:r>
            <a:r>
              <a:rPr lang="en-US" altLang="zh-CN" dirty="0" smtClean="0"/>
              <a:t>my-app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安装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9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197</Words>
  <Application>Microsoft Office PowerPoint</Application>
  <PresentationFormat>自定义</PresentationFormat>
  <Paragraphs>50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2801</cp:revision>
  <cp:lastPrinted>2411-12-30T00:00:00Z</cp:lastPrinted>
  <dcterms:created xsi:type="dcterms:W3CDTF">2003-05-12T10:17:00Z</dcterms:created>
  <dcterms:modified xsi:type="dcterms:W3CDTF">2019-06-21T06:55:09Z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