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773" r:id="rId2"/>
    <p:sldId id="951" r:id="rId3"/>
    <p:sldId id="946" r:id="rId4"/>
    <p:sldId id="952" r:id="rId5"/>
    <p:sldId id="949" r:id="rId6"/>
    <p:sldId id="948" r:id="rId7"/>
    <p:sldId id="950" r:id="rId8"/>
    <p:sldId id="937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40" d="100"/>
          <a:sy n="40" d="100"/>
        </p:scale>
        <p:origin x="-108" y="-636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237147" cy="4321378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b="1" dirty="0"/>
              <a:t>Virtual </a:t>
            </a:r>
            <a:r>
              <a:rPr lang="en-US" altLang="zh-CN" b="1" dirty="0" smtClean="0"/>
              <a:t>DOM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一</a:t>
            </a:r>
            <a:r>
              <a:rPr lang="zh-CN" altLang="en-US" dirty="0"/>
              <a:t>种</a:t>
            </a:r>
            <a:r>
              <a:rPr lang="zh-CN" altLang="en-US" dirty="0" smtClean="0"/>
              <a:t>编程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r>
              <a:rPr lang="zh-CN" altLang="en-US" dirty="0"/>
              <a:t>，是指虚拟的视图被保存在内存中，并通过</a:t>
            </a:r>
            <a:r>
              <a:rPr lang="zh-CN" altLang="en-US" dirty="0" smtClean="0"/>
              <a:t>诸如 </a:t>
            </a:r>
            <a:r>
              <a:rPr lang="en-US" altLang="zh-CN" dirty="0" err="1" smtClean="0"/>
              <a:t>ReactDOM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这样</a:t>
            </a:r>
            <a:r>
              <a:rPr lang="zh-CN" altLang="en-US" dirty="0"/>
              <a:t>的库与“真实”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保持同步。这一过程叫做 </a:t>
            </a:r>
            <a:r>
              <a:rPr lang="en-US" altLang="zh-CN" b="1" dirty="0" smtClean="0"/>
              <a:t>Reconciliation(</a:t>
            </a:r>
            <a:r>
              <a:rPr lang="zh-CN" altLang="en-US" dirty="0" smtClean="0">
                <a:solidFill>
                  <a:srgbClr val="FF0000"/>
                </a:solidFill>
              </a:rPr>
              <a:t>协调</a:t>
            </a:r>
            <a:r>
              <a:rPr lang="en-US" altLang="zh-CN" dirty="0" smtClean="0"/>
              <a:t>)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这种</a:t>
            </a:r>
            <a:r>
              <a:rPr lang="zh-CN" altLang="en-US" dirty="0"/>
              <a:t>编程方法使用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</a:t>
            </a:r>
            <a:r>
              <a:rPr lang="zh-CN" altLang="en-US" dirty="0"/>
              <a:t>声明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API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“虚拟</a:t>
            </a:r>
            <a:r>
              <a:rPr lang="en-US" altLang="zh-CN" dirty="0"/>
              <a:t>DOM” </a:t>
            </a:r>
            <a:r>
              <a:rPr lang="zh-CN" altLang="en-US" dirty="0"/>
              <a:t>和 </a:t>
            </a:r>
            <a:r>
              <a:rPr lang="en-US" altLang="zh-CN" dirty="0"/>
              <a:t>React</a:t>
            </a:r>
            <a:r>
              <a:rPr lang="zh-CN" altLang="en-US" dirty="0"/>
              <a:t>元素 都是用于表示视图的对象</a:t>
            </a:r>
            <a:endParaRPr lang="en-US" altLang="zh-CN" dirty="0" smtClean="0"/>
          </a:p>
          <a:p>
            <a:pPr marL="591820" lvl="1"/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也</a:t>
            </a:r>
            <a:r>
              <a:rPr lang="zh-CN" altLang="en-US" dirty="0"/>
              <a:t>使用被称为“</a:t>
            </a:r>
            <a:r>
              <a:rPr lang="en-US" altLang="zh-CN" dirty="0"/>
              <a:t>fibers”</a:t>
            </a:r>
            <a:r>
              <a:rPr lang="zh-CN" altLang="en-US" dirty="0"/>
              <a:t>的对象来存放组件树的附加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dirty="0" smtClean="0"/>
              <a:t>fiber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16 </a:t>
            </a:r>
            <a:r>
              <a:rPr lang="zh-CN" altLang="en-US" dirty="0" smtClean="0"/>
              <a:t>中</a:t>
            </a:r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zh-CN" altLang="en-US" dirty="0"/>
              <a:t>协调</a:t>
            </a:r>
            <a:r>
              <a:rPr lang="zh-CN" altLang="en-US" dirty="0" smtClean="0"/>
              <a:t>引擎</a:t>
            </a:r>
            <a:r>
              <a:rPr lang="zh-CN" altLang="en-US" dirty="0"/>
              <a:t>。它的主要目的是使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能够</a:t>
            </a:r>
            <a:r>
              <a:rPr lang="zh-CN" altLang="en-US" dirty="0"/>
              <a:t>进行增量</a:t>
            </a:r>
            <a:r>
              <a:rPr lang="zh-CN" altLang="en-US" dirty="0" smtClean="0"/>
              <a:t>渲染（</a:t>
            </a:r>
            <a:r>
              <a:rPr lang="en-US" altLang="zh-CN" dirty="0"/>
              <a:t> incremental rendering</a:t>
            </a:r>
            <a:r>
              <a:rPr lang="zh-CN" altLang="en-US" dirty="0" smtClean="0"/>
              <a:t>），</a:t>
            </a:r>
            <a:r>
              <a:rPr lang="zh-CN" altLang="en-US" dirty="0"/>
              <a:t>对 </a:t>
            </a:r>
            <a:r>
              <a:rPr lang="en-US" altLang="zh-CN" dirty="0"/>
              <a:t>React </a:t>
            </a:r>
            <a:r>
              <a:rPr lang="zh-CN" altLang="en-US" dirty="0"/>
              <a:t>核心算法的重新实现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虚拟 </a:t>
            </a:r>
            <a:r>
              <a:rPr lang="en-US" altLang="zh-CN" sz="2800" dirty="0" smtClean="0"/>
              <a:t>DOM </a:t>
            </a:r>
            <a:r>
              <a:rPr lang="zh-CN" altLang="en-US" sz="2800" dirty="0" smtClean="0"/>
              <a:t>的优点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提升性能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使得跨端应用得以实现（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）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5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</a:t>
            </a:r>
            <a:r>
              <a:rPr lang="zh-CN" altLang="en-US" dirty="0" smtClean="0"/>
              <a:t>差分算法（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591820" lvl="1"/>
            <a:r>
              <a:rPr lang="zh-CN" altLang="en-US" dirty="0" smtClean="0"/>
              <a:t> 采用同级比对，</a:t>
            </a:r>
            <a:r>
              <a:rPr lang="en-US" altLang="zh-CN" dirty="0"/>
              <a:t>react</a:t>
            </a:r>
            <a:r>
              <a:rPr lang="zh-CN" altLang="en-US" dirty="0"/>
              <a:t>认为，对</a:t>
            </a:r>
            <a:r>
              <a:rPr lang="zh-CN" altLang="en-US" dirty="0" smtClean="0"/>
              <a:t>节点</a:t>
            </a:r>
            <a:r>
              <a:rPr lang="zh-CN" altLang="en-US" dirty="0"/>
              <a:t>的跨层级</a:t>
            </a:r>
            <a:r>
              <a:rPr lang="zh-CN" altLang="en-US" dirty="0" smtClean="0"/>
              <a:t>操作较少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比较不同</a:t>
            </a:r>
            <a:r>
              <a:rPr lang="zh-CN" altLang="en-US" dirty="0"/>
              <a:t>类型的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将删除旧元素并从</a:t>
            </a:r>
            <a:r>
              <a:rPr lang="zh-CN" altLang="en-US" dirty="0"/>
              <a:t>零开始重新</a:t>
            </a:r>
            <a:r>
              <a:rPr lang="zh-CN" altLang="en-US" dirty="0" smtClean="0"/>
              <a:t>构建新元素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比较</a:t>
            </a:r>
            <a:r>
              <a:rPr lang="zh-CN" altLang="en-US" dirty="0"/>
              <a:t>两个相同类型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React DOM </a:t>
            </a:r>
            <a:r>
              <a:rPr lang="zh-CN" altLang="en-US" dirty="0" smtClean="0"/>
              <a:t>元素</a:t>
            </a:r>
            <a:r>
              <a:rPr lang="zh-CN" altLang="en-US" dirty="0"/>
              <a:t>时，</a:t>
            </a:r>
            <a:r>
              <a:rPr lang="en-US" altLang="zh-CN" dirty="0"/>
              <a:t>React</a:t>
            </a:r>
            <a:r>
              <a:rPr lang="zh-CN" altLang="en-US" dirty="0"/>
              <a:t>则会观察二者的属性</a:t>
            </a:r>
            <a:r>
              <a:rPr lang="en-US" altLang="zh-CN" dirty="0"/>
              <a:t>(attributes)</a:t>
            </a:r>
            <a:r>
              <a:rPr lang="zh-CN" altLang="en-US" dirty="0"/>
              <a:t>，保持相同的</a:t>
            </a:r>
            <a:r>
              <a:rPr lang="zh-CN" altLang="en-US" dirty="0" smtClean="0"/>
              <a:t>底层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节点</a:t>
            </a:r>
            <a:r>
              <a:rPr lang="zh-CN" altLang="en-US" dirty="0"/>
              <a:t>，并仅更新变化的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当</a:t>
            </a:r>
            <a:r>
              <a:rPr lang="zh-CN" altLang="en-US" dirty="0"/>
              <a:t>组件更新时，实例保持相同，这样</a:t>
            </a:r>
            <a:r>
              <a:rPr lang="zh-CN" altLang="en-US" dirty="0" smtClean="0"/>
              <a:t>状态被维持。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</a:t>
            </a:r>
            <a:r>
              <a:rPr lang="zh-CN" altLang="en-US" dirty="0"/>
              <a:t>更新底层组件实例的属性</a:t>
            </a:r>
            <a:r>
              <a:rPr lang="en-US" altLang="zh-CN" dirty="0"/>
              <a:t>(props)</a:t>
            </a:r>
            <a:r>
              <a:rPr lang="zh-CN" altLang="en-US" dirty="0"/>
              <a:t>来匹配新元素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7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算法采用同级比对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1026" name="Picture 2" descr="C:\Users\小黑E550\Desktop\2467662196-598efe884f058_artic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0" y="1556142"/>
            <a:ext cx="7831720" cy="43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的比较一般都是在 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发生变化时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是异步的，可合并连续发生的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1026" name="Picture 2" descr="C:\Users\小黑E550\Desktop\QQ截图201902210052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394948"/>
            <a:ext cx="106394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合理利用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属性提升性能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3074" name="Picture 2" descr="C:\Users\小黑E550\Desktop\QQ截图201902210059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8" y="2386013"/>
            <a:ext cx="10697740" cy="2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303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2864</cp:revision>
  <cp:lastPrinted>2411-12-30T00:00:00Z</cp:lastPrinted>
  <dcterms:created xsi:type="dcterms:W3CDTF">2003-05-12T10:17:00Z</dcterms:created>
  <dcterms:modified xsi:type="dcterms:W3CDTF">2019-06-21T08:02:04Z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