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73" r:id="rId2"/>
    <p:sldId id="942" r:id="rId3"/>
    <p:sldId id="879" r:id="rId4"/>
    <p:sldId id="945" r:id="rId5"/>
    <p:sldId id="940" r:id="rId6"/>
    <p:sldId id="939" r:id="rId7"/>
    <p:sldId id="946" r:id="rId8"/>
    <p:sldId id="941" r:id="rId9"/>
    <p:sldId id="943" r:id="rId10"/>
    <p:sldId id="944" r:id="rId11"/>
    <p:sldId id="937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>
                <a:latin typeface="+mn-ea"/>
                <a:ea typeface="+mn-ea"/>
              </a:rPr>
              <a:t>概述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利用 </a:t>
            </a:r>
            <a:r>
              <a:rPr lang="en-US" altLang="zh-CN" dirty="0"/>
              <a:t>React </a:t>
            </a:r>
            <a:r>
              <a:rPr lang="zh-CN" altLang="en-US" dirty="0"/>
              <a:t>脚手架工具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-g create-react-app</a:t>
            </a:r>
          </a:p>
          <a:p>
            <a:pPr marL="591820" lvl="1"/>
            <a:r>
              <a:rPr lang="en-US" altLang="zh-CN" dirty="0"/>
              <a:t> create-react-app my-app</a:t>
            </a:r>
          </a:p>
          <a:p>
            <a:pPr marL="591820" lvl="1"/>
            <a:r>
              <a:rPr lang="en-US" altLang="zh-CN" dirty="0"/>
              <a:t> cd 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9679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React </a:t>
            </a:r>
            <a:r>
              <a:rPr lang="zh-CN" altLang="en-US" sz="2800" b="1">
                <a:latin typeface="+mj-ea"/>
                <a:ea typeface="+mj-ea"/>
              </a:rPr>
              <a:t>安装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是一个用于构建用户界面的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主要用于构建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拥有较高的性能，代码逻辑非常简单</a:t>
            </a:r>
            <a:endParaRPr lang="en-US" altLang="zh-CN" sz="2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pic>
        <p:nvPicPr>
          <p:cNvPr id="1026" name="Picture 2" descr="D:\重要资料勿删\桌面\red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051911"/>
            <a:ext cx="8257010" cy="45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特点</a:t>
            </a:r>
            <a:endParaRPr lang="en-US" altLang="zh-CN" dirty="0"/>
          </a:p>
          <a:p>
            <a:pPr marL="591820" lvl="1"/>
            <a:r>
              <a:rPr lang="en-US" altLang="zh-CN" b="1" dirty="0"/>
              <a:t> 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语法的扩展，建议使用它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591820" lvl="1"/>
            <a:r>
              <a:rPr lang="zh-CN" altLang="en-US" b="1" dirty="0"/>
              <a:t> 声明式设计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采用声明范式，可以轻松描述应用</a:t>
            </a:r>
            <a:endParaRPr lang="en-US" altLang="zh-CN" dirty="0"/>
          </a:p>
          <a:p>
            <a:pPr marL="591820" lvl="1"/>
            <a:r>
              <a:rPr lang="zh-CN" altLang="en-US" b="1" dirty="0"/>
              <a:t> 高效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通过对 </a:t>
            </a:r>
            <a:r>
              <a:rPr lang="en-US" altLang="zh-CN" dirty="0"/>
              <a:t>DOM </a:t>
            </a:r>
            <a:r>
              <a:rPr lang="zh-CN" altLang="en-US" dirty="0"/>
              <a:t>的模拟，最大限度地减少与 </a:t>
            </a:r>
            <a:r>
              <a:rPr lang="en-US" altLang="zh-CN" dirty="0"/>
              <a:t>DOM</a:t>
            </a:r>
            <a:r>
              <a:rPr lang="zh-CN" altLang="en-US" dirty="0"/>
              <a:t>的 交互</a:t>
            </a:r>
            <a:endParaRPr lang="en-US" altLang="zh-CN" dirty="0"/>
          </a:p>
          <a:p>
            <a:pPr marL="591820" lvl="1"/>
            <a:r>
              <a:rPr lang="zh-CN" altLang="en-US" b="1" dirty="0"/>
              <a:t> 灵活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可以与已知的库或框架很好地配合</a:t>
            </a:r>
            <a:endParaRPr lang="en-US" altLang="zh-CN" dirty="0"/>
          </a:p>
          <a:p>
            <a:pPr marL="591820" lvl="1"/>
            <a:r>
              <a:rPr lang="zh-CN" altLang="en-US" b="1"/>
              <a:t> 组件</a:t>
            </a:r>
            <a:r>
              <a:rPr lang="zh-CN" altLang="en-US"/>
              <a:t> </a:t>
            </a:r>
            <a:r>
              <a:rPr lang="zh-CN" altLang="en-US" dirty="0"/>
              <a:t>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</a:t>
            </a:r>
            <a:endParaRPr lang="en-US" altLang="zh-CN" dirty="0"/>
          </a:p>
          <a:p>
            <a:pPr marL="591820" lvl="1"/>
            <a:r>
              <a:rPr lang="zh-CN" altLang="en-US" b="1" dirty="0"/>
              <a:t> 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220223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Angular(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是谷歌的开源前端框架，开发单页应用（</a:t>
            </a:r>
            <a:r>
              <a:rPr lang="en-US" altLang="zh-CN" dirty="0"/>
              <a:t>SPA</a:t>
            </a:r>
            <a:r>
              <a:rPr lang="zh-CN" altLang="en-US" dirty="0"/>
              <a:t>），诞生于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endParaRPr lang="en-US" altLang="zh-CN" dirty="0"/>
          </a:p>
          <a:p>
            <a:pPr marL="591820" lvl="1"/>
            <a:r>
              <a:rPr lang="en-US" altLang="zh-CN" dirty="0"/>
              <a:t> Angular2 </a:t>
            </a:r>
            <a:r>
              <a:rPr lang="zh-CN" altLang="en-US" dirty="0"/>
              <a:t>发布于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月，基于组件化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是一个框架（</a:t>
            </a:r>
            <a:r>
              <a:rPr lang="en-US" altLang="zh-CN" dirty="0"/>
              <a:t>framework</a:t>
            </a:r>
            <a:r>
              <a:rPr lang="zh-CN" altLang="en-US" dirty="0"/>
              <a:t>），一个完整的解决方案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/>
              <a:t>Vue</a:t>
            </a:r>
            <a:endParaRPr lang="en-US" altLang="zh-CN" dirty="0"/>
          </a:p>
          <a:p>
            <a:pPr marL="591820" lvl="1"/>
            <a:r>
              <a:rPr lang="en-US" altLang="zh-CN" dirty="0"/>
              <a:t> Vue1.0</a:t>
            </a:r>
            <a:r>
              <a:rPr lang="zh-CN" altLang="en-US" dirty="0"/>
              <a:t>发布于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en-US" altLang="zh-CN" dirty="0"/>
          </a:p>
          <a:p>
            <a:pPr marL="591820" lvl="1"/>
            <a:r>
              <a:rPr lang="en-US" altLang="zh-CN" dirty="0"/>
              <a:t> Vue2.0</a:t>
            </a:r>
            <a:r>
              <a:rPr lang="zh-CN" altLang="en-US" dirty="0"/>
              <a:t>发布于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月，引入了虚拟</a:t>
            </a:r>
            <a:r>
              <a:rPr lang="en-US" altLang="zh-CN" dirty="0"/>
              <a:t>DOM</a:t>
            </a:r>
            <a:endParaRPr lang="en-US" altLang="zh-CN" sz="3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Vue</a:t>
            </a:r>
            <a:r>
              <a:rPr lang="zh-CN" altLang="en-US" dirty="0">
                <a:latin typeface="+mn-ea"/>
                <a:ea typeface="+mn-ea"/>
              </a:rPr>
              <a:t>与 </a:t>
            </a:r>
            <a:r>
              <a:rPr lang="en-US" altLang="zh-CN" dirty="0">
                <a:latin typeface="+mn-ea"/>
                <a:ea typeface="+mn-ea"/>
              </a:rPr>
              <a:t>Angular( </a:t>
            </a:r>
            <a:r>
              <a:rPr lang="en-US" altLang="zh-CN" dirty="0" err="1">
                <a:latin typeface="+mn-ea"/>
                <a:ea typeface="+mn-ea"/>
              </a:rPr>
              <a:t>js</a:t>
            </a:r>
            <a:r>
              <a:rPr lang="en-US" altLang="zh-CN" dirty="0">
                <a:latin typeface="+mn-ea"/>
                <a:ea typeface="+mn-ea"/>
              </a:rPr>
              <a:t> )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和 </a:t>
            </a:r>
            <a:r>
              <a:rPr lang="en-US" altLang="zh-CN" dirty="0" err="1"/>
              <a:t>Vue</a:t>
            </a:r>
            <a:r>
              <a:rPr lang="en-US" altLang="zh-CN" dirty="0"/>
              <a:t>( 2.x 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是一个（</a:t>
            </a:r>
            <a:r>
              <a:rPr lang="en-US" altLang="zh-CN" dirty="0"/>
              <a:t>view</a:t>
            </a:r>
            <a:r>
              <a:rPr lang="zh-CN" altLang="en-US" dirty="0"/>
              <a:t>）库（</a:t>
            </a:r>
            <a:r>
              <a:rPr lang="en-US" altLang="zh-CN" dirty="0"/>
              <a:t>library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引入虚拟 </a:t>
            </a:r>
            <a:r>
              <a:rPr lang="en-US" altLang="zh-CN" dirty="0"/>
              <a:t>DOM</a:t>
            </a:r>
          </a:p>
          <a:p>
            <a:pPr marL="193040" indent="0">
              <a:buNone/>
            </a:pPr>
            <a:endParaRPr lang="en-US" altLang="zh-CN" sz="3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Vue</a:t>
            </a:r>
            <a:r>
              <a:rPr lang="zh-CN" altLang="en-US" dirty="0">
                <a:latin typeface="+mn-ea"/>
                <a:ea typeface="+mn-ea"/>
              </a:rPr>
              <a:t>与 </a:t>
            </a:r>
            <a:r>
              <a:rPr lang="en-US" altLang="zh-CN" dirty="0">
                <a:latin typeface="+mn-ea"/>
                <a:ea typeface="+mn-ea"/>
              </a:rPr>
              <a:t>Angular( </a:t>
            </a:r>
            <a:r>
              <a:rPr lang="en-US" altLang="zh-CN" dirty="0" err="1">
                <a:latin typeface="+mn-ea"/>
                <a:ea typeface="+mn-ea"/>
              </a:rPr>
              <a:t>js</a:t>
            </a:r>
            <a:r>
              <a:rPr lang="en-US" altLang="zh-CN" dirty="0">
                <a:latin typeface="+mn-ea"/>
                <a:ea typeface="+mn-ea"/>
              </a:rPr>
              <a:t> )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5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Native</a:t>
            </a:r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编写原生移动应用</a:t>
            </a:r>
            <a:endParaRPr lang="en-US" altLang="zh-CN" dirty="0"/>
          </a:p>
          <a:p>
            <a:pPr marL="360045"/>
            <a:r>
              <a:rPr lang="en-US" altLang="zh-CN" dirty="0"/>
              <a:t> React VR</a:t>
            </a:r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编写虚拟现实（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React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73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365</Words>
  <Application>Microsoft Office PowerPoint</Application>
  <PresentationFormat>宽屏</PresentationFormat>
  <Paragraphs>58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2828</cp:revision>
  <cp:lastPrinted>2411-12-30T00:00:00Z</cp:lastPrinted>
  <dcterms:created xsi:type="dcterms:W3CDTF">2003-05-12T10:17:00Z</dcterms:created>
  <dcterms:modified xsi:type="dcterms:W3CDTF">2020-07-20T09:39:24Z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