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773" r:id="rId2"/>
    <p:sldId id="947" r:id="rId3"/>
    <p:sldId id="948" r:id="rId4"/>
    <p:sldId id="967" r:id="rId5"/>
    <p:sldId id="954" r:id="rId6"/>
    <p:sldId id="959" r:id="rId7"/>
    <p:sldId id="958" r:id="rId8"/>
    <p:sldId id="960" r:id="rId9"/>
    <p:sldId id="961" r:id="rId10"/>
    <p:sldId id="964" r:id="rId11"/>
    <p:sldId id="965" r:id="rId12"/>
    <p:sldId id="966" r:id="rId13"/>
    <p:sldId id="955" r:id="rId14"/>
    <p:sldId id="968" r:id="rId15"/>
    <p:sldId id="969" r:id="rId16"/>
    <p:sldId id="937" r:id="rId1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  <p15:guide id="3" pos="74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68" d="100"/>
          <a:sy n="68" d="100"/>
        </p:scale>
        <p:origin x="792" y="60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4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14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5078412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>
                <a:ea typeface="宋体" panose="02010600030101010101" pitchFamily="2" charset="-122"/>
              </a:rPr>
              <a:t>   </a:t>
            </a:r>
            <a:r>
              <a:rPr lang="en-US" altLang="zh-CN" sz="4800" b="1" dirty="0"/>
              <a:t>React </a:t>
            </a:r>
            <a:r>
              <a:rPr lang="zh-CN" altLang="en-US" sz="4800" b="1" dirty="0"/>
              <a:t>程序开发</a:t>
            </a:r>
            <a:endParaRPr lang="zh-CN" altLang="zh-CN" sz="4800" b="1" dirty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70" y="3781425"/>
            <a:ext cx="45808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>
                <a:latin typeface="+mn-ea"/>
                <a:ea typeface="+mn-ea"/>
              </a:rPr>
              <a:t> Umi + </a:t>
            </a:r>
            <a:r>
              <a:rPr lang="en-US" altLang="zh-CN" dirty="0" err="1">
                <a:latin typeface="+mn-ea"/>
                <a:ea typeface="+mn-ea"/>
              </a:rPr>
              <a:t>Dva</a:t>
            </a:r>
            <a:r>
              <a:rPr lang="en-US" altLang="zh-CN" dirty="0">
                <a:latin typeface="+mn-ea"/>
                <a:ea typeface="+mn-ea"/>
              </a:rPr>
              <a:t> </a:t>
            </a:r>
            <a:endParaRPr lang="zh-CN" altLang="en-US" sz="3600" dirty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498474" cy="51143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Store </a:t>
            </a:r>
            <a:r>
              <a:rPr lang="zh-CN" altLang="en-US" dirty="0"/>
              <a:t>代码展示</a:t>
            </a:r>
            <a:endParaRPr lang="en-US" altLang="zh-CN" dirty="0"/>
          </a:p>
          <a:p>
            <a:pPr marL="361315" lvl="1" indent="0">
              <a:buNone/>
            </a:pPr>
            <a:endParaRPr lang="zh-CN" altLang="en-US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>
                <a:latin typeface="+mn-ea"/>
                <a:ea typeface="+mn-ea"/>
              </a:rPr>
              <a:t>Redux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1657" y="1844274"/>
            <a:ext cx="8643960" cy="193899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// </a:t>
            </a:r>
            <a:r>
              <a:rPr lang="zh-CN" altLang="en-US" sz="2400" dirty="0"/>
              <a:t>创建 </a:t>
            </a:r>
            <a:r>
              <a:rPr lang="en-US" altLang="zh-CN" sz="2400" dirty="0"/>
              <a:t>store</a:t>
            </a:r>
          </a:p>
          <a:p>
            <a:r>
              <a:rPr lang="en-US" altLang="zh-CN" sz="2400" dirty="0"/>
              <a:t>import  { </a:t>
            </a:r>
            <a:r>
              <a:rPr lang="en-US" altLang="zh-CN" sz="2400" dirty="0" err="1">
                <a:solidFill>
                  <a:srgbClr val="FF0000"/>
                </a:solidFill>
              </a:rPr>
              <a:t>createStore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}  from  '</a:t>
            </a:r>
            <a:r>
              <a:rPr lang="en-US" altLang="zh-CN" sz="2400" dirty="0" err="1"/>
              <a:t>redux</a:t>
            </a:r>
            <a:r>
              <a:rPr lang="en-US" altLang="zh-CN" sz="2400" dirty="0"/>
              <a:t>';</a:t>
            </a:r>
          </a:p>
          <a:p>
            <a:r>
              <a:rPr lang="en-US" altLang="zh-CN" sz="2400" dirty="0"/>
              <a:t>import  </a:t>
            </a:r>
            <a:r>
              <a:rPr lang="en-US" altLang="zh-CN" sz="2400" dirty="0" err="1"/>
              <a:t>todoApp</a:t>
            </a:r>
            <a:r>
              <a:rPr lang="en-US" altLang="zh-CN" sz="2400" dirty="0"/>
              <a:t>  from  './reducers' ;</a:t>
            </a:r>
          </a:p>
          <a:p>
            <a:r>
              <a:rPr lang="en-US" altLang="zh-CN" sz="2400" dirty="0"/>
              <a:t>let store = </a:t>
            </a:r>
            <a:r>
              <a:rPr lang="en-US" altLang="zh-CN" sz="2400" dirty="0" err="1">
                <a:solidFill>
                  <a:srgbClr val="FF0000"/>
                </a:solidFill>
              </a:rPr>
              <a:t>createStore</a:t>
            </a:r>
            <a:r>
              <a:rPr lang="en-US" altLang="zh-CN" sz="2400" dirty="0"/>
              <a:t>( </a:t>
            </a:r>
            <a:r>
              <a:rPr lang="en-US" altLang="zh-CN" sz="2400" dirty="0" err="1"/>
              <a:t>todoApp</a:t>
            </a:r>
            <a:r>
              <a:rPr lang="en-US" altLang="zh-CN" sz="2400" dirty="0"/>
              <a:t> );</a:t>
            </a:r>
          </a:p>
          <a:p>
            <a:r>
              <a:rPr lang="en-US" altLang="zh-CN" sz="2400" dirty="0"/>
              <a:t>export default store</a:t>
            </a:r>
          </a:p>
        </p:txBody>
      </p:sp>
    </p:spTree>
    <p:extLst>
      <p:ext uri="{BB962C8B-B14F-4D97-AF65-F5344CB8AC3E}">
        <p14:creationId xmlns:p14="http://schemas.microsoft.com/office/powerpoint/2010/main" val="3321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498474" cy="51143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Store </a:t>
            </a:r>
            <a:r>
              <a:rPr lang="zh-CN" altLang="en-US" dirty="0"/>
              <a:t>代码展示</a:t>
            </a:r>
            <a:endParaRPr lang="en-US" altLang="zh-CN" dirty="0"/>
          </a:p>
          <a:p>
            <a:pPr marL="361315" lvl="1" indent="0">
              <a:buNone/>
            </a:pPr>
            <a:endParaRPr lang="zh-CN" altLang="en-US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>
                <a:latin typeface="+mn-ea"/>
                <a:ea typeface="+mn-ea"/>
              </a:rPr>
              <a:t>Redux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基础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1657" y="1628175"/>
            <a:ext cx="8643960" cy="415498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import  store  from './store' ;</a:t>
            </a:r>
          </a:p>
          <a:p>
            <a:r>
              <a:rPr lang="en-US" altLang="zh-CN" sz="2400" dirty="0"/>
              <a:t>…</a:t>
            </a:r>
          </a:p>
          <a:p>
            <a:r>
              <a:rPr lang="en-US" altLang="zh-CN" sz="2400" dirty="0"/>
              <a:t>class </a:t>
            </a:r>
            <a:r>
              <a:rPr lang="en-US" altLang="zh-CN" sz="2400" dirty="0" err="1"/>
              <a:t>TodoList</a:t>
            </a:r>
            <a:r>
              <a:rPr lang="en-US" altLang="zh-CN" sz="2400" dirty="0"/>
              <a:t> extends Component {</a:t>
            </a:r>
          </a:p>
          <a:p>
            <a:r>
              <a:rPr lang="en-US" altLang="zh-CN" sz="2400" dirty="0"/>
              <a:t>	constructor( props){</a:t>
            </a:r>
          </a:p>
          <a:p>
            <a:r>
              <a:rPr lang="en-US" altLang="zh-CN" sz="2400" dirty="0"/>
              <a:t>		super( props );		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this.state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store.</a:t>
            </a:r>
            <a:r>
              <a:rPr lang="en-US" altLang="zh-CN" sz="2400" dirty="0" err="1">
                <a:solidFill>
                  <a:srgbClr val="FF0000"/>
                </a:solidFill>
              </a:rPr>
              <a:t>getState</a:t>
            </a:r>
            <a:r>
              <a:rPr lang="en-US" altLang="zh-CN" sz="2400" dirty="0"/>
              <a:t>(  );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store.</a:t>
            </a:r>
            <a:r>
              <a:rPr lang="en-US" altLang="zh-CN" sz="2400" dirty="0" err="1">
                <a:solidFill>
                  <a:srgbClr val="FF0000"/>
                </a:solidFill>
              </a:rPr>
              <a:t>subscribe</a:t>
            </a:r>
            <a:r>
              <a:rPr lang="en-US" altLang="zh-CN" sz="2400" dirty="0"/>
              <a:t>( (  )</a:t>
            </a:r>
            <a:r>
              <a:rPr lang="en-US" altLang="zh-CN" sz="2400" i="1" dirty="0"/>
              <a:t>=&gt;</a:t>
            </a:r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			</a:t>
            </a:r>
            <a:r>
              <a:rPr lang="en-US" altLang="zh-CN" sz="2400" dirty="0" err="1"/>
              <a:t>this.setState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store.getState</a:t>
            </a:r>
            <a:r>
              <a:rPr lang="en-US" altLang="zh-CN" sz="2400" dirty="0"/>
              <a:t>())</a:t>
            </a:r>
          </a:p>
          <a:p>
            <a:r>
              <a:rPr lang="en-US" altLang="zh-CN" sz="2400" dirty="0"/>
              <a:t>		} )</a:t>
            </a:r>
          </a:p>
          <a:p>
            <a:r>
              <a:rPr lang="en-US" altLang="zh-CN" sz="2400" dirty="0"/>
              <a:t>	}</a:t>
            </a:r>
          </a:p>
          <a:p>
            <a:r>
              <a:rPr lang="en-US" altLang="zh-CN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7890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498474" cy="51143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Action </a:t>
            </a:r>
            <a:r>
              <a:rPr lang="zh-CN" altLang="en-US" dirty="0"/>
              <a:t>代码展示</a:t>
            </a:r>
            <a:endParaRPr lang="en-US" altLang="zh-CN" dirty="0"/>
          </a:p>
          <a:p>
            <a:pPr marL="361315" lvl="1" indent="0">
              <a:buNone/>
            </a:pPr>
            <a:endParaRPr lang="zh-CN" altLang="en-US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>
                <a:latin typeface="+mn-ea"/>
                <a:ea typeface="+mn-ea"/>
              </a:rPr>
              <a:t>Redux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基础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1657" y="1669439"/>
            <a:ext cx="9796488" cy="341632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</a:t>
            </a:r>
            <a:r>
              <a:rPr lang="en-US" altLang="zh-CN" sz="2400" dirty="0" err="1"/>
              <a:t>TodoList</a:t>
            </a:r>
            <a:r>
              <a:rPr lang="en-US" altLang="zh-CN" sz="2400" dirty="0"/>
              <a:t> extends Component {</a:t>
            </a:r>
          </a:p>
          <a:p>
            <a:r>
              <a:rPr lang="en-US" altLang="zh-CN" sz="2400" dirty="0"/>
              <a:t>	constructor( props){</a:t>
            </a:r>
          </a:p>
          <a:p>
            <a:r>
              <a:rPr lang="en-US" altLang="zh-CN" sz="2400" dirty="0"/>
              <a:t>		…</a:t>
            </a:r>
          </a:p>
          <a:p>
            <a:r>
              <a:rPr lang="en-US" altLang="zh-CN" sz="2400" dirty="0"/>
              <a:t>	}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this.handleChange</a:t>
            </a:r>
            <a:r>
              <a:rPr lang="en-US" altLang="zh-CN" sz="2400" dirty="0"/>
              <a:t> = ( e )=&gt;{</a:t>
            </a:r>
          </a:p>
          <a:p>
            <a:r>
              <a:rPr lang="en-US" altLang="zh-CN" sz="2400" dirty="0"/>
              <a:t>		let action = { type : ‘change’ , </a:t>
            </a:r>
            <a:r>
              <a:rPr lang="en-US" altLang="zh-CN" sz="2400" dirty="0" err="1"/>
              <a:t>inputValue</a:t>
            </a:r>
            <a:r>
              <a:rPr lang="en-US" altLang="zh-CN" sz="2400" dirty="0"/>
              <a:t>: </a:t>
            </a:r>
            <a:r>
              <a:rPr lang="en-US" altLang="zh-CN" sz="2400" dirty="0" err="1"/>
              <a:t>e.target.value</a:t>
            </a:r>
            <a:r>
              <a:rPr lang="en-US" altLang="zh-CN" sz="2400" dirty="0"/>
              <a:t> }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store.dispatch</a:t>
            </a:r>
            <a:r>
              <a:rPr lang="en-US" altLang="zh-CN" sz="2400" dirty="0"/>
              <a:t>( action )</a:t>
            </a:r>
          </a:p>
          <a:p>
            <a:r>
              <a:rPr lang="en-US" altLang="zh-CN" sz="2400" dirty="0"/>
              <a:t>	}</a:t>
            </a:r>
          </a:p>
          <a:p>
            <a:r>
              <a:rPr lang="en-US" altLang="zh-CN" sz="2400" dirty="0"/>
              <a:t>} </a:t>
            </a:r>
          </a:p>
        </p:txBody>
      </p:sp>
      <p:sp>
        <p:nvSpPr>
          <p:cNvPr id="5" name="矩形 4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demo01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8902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498474" cy="51143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单一数据源</a:t>
            </a:r>
            <a:endParaRPr lang="en-US" altLang="zh-CN" dirty="0"/>
          </a:p>
          <a:p>
            <a:pPr marL="591820" lvl="1"/>
            <a:r>
              <a:rPr lang="zh-CN" altLang="en-US" dirty="0"/>
              <a:t> 整个应用的 </a:t>
            </a:r>
            <a:r>
              <a:rPr lang="en-US" altLang="zh-CN" dirty="0"/>
              <a:t>state </a:t>
            </a:r>
            <a:r>
              <a:rPr lang="zh-CN" altLang="en-US" dirty="0"/>
              <a:t>被储存在一棵 </a:t>
            </a:r>
            <a:r>
              <a:rPr lang="en-US" altLang="zh-CN" dirty="0"/>
              <a:t>object tree </a:t>
            </a:r>
            <a:r>
              <a:rPr lang="zh-CN" altLang="en-US" dirty="0"/>
              <a:t>中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这个 </a:t>
            </a:r>
            <a:r>
              <a:rPr lang="en-US" altLang="zh-CN" dirty="0"/>
              <a:t>object tree </a:t>
            </a:r>
            <a:r>
              <a:rPr lang="zh-CN" altLang="en-US" dirty="0"/>
              <a:t>只存在于唯一一个 </a:t>
            </a:r>
            <a:r>
              <a:rPr lang="en-US" altLang="zh-CN" dirty="0"/>
              <a:t>store </a:t>
            </a:r>
            <a:r>
              <a:rPr lang="zh-CN" altLang="en-US" dirty="0"/>
              <a:t>中</a:t>
            </a:r>
            <a:endParaRPr lang="en-US" altLang="zh-CN" dirty="0"/>
          </a:p>
          <a:p>
            <a:pPr marL="360045"/>
            <a:r>
              <a:rPr lang="en-US" altLang="zh-CN" dirty="0"/>
              <a:t> State </a:t>
            </a:r>
            <a:r>
              <a:rPr lang="zh-CN" altLang="en-US" dirty="0"/>
              <a:t>是只读的</a:t>
            </a:r>
            <a:endParaRPr lang="en-US" altLang="zh-CN" dirty="0"/>
          </a:p>
          <a:p>
            <a:pPr marL="591820" lvl="1"/>
            <a:r>
              <a:rPr lang="zh-CN" altLang="en-US" dirty="0"/>
              <a:t> 唯一改变 </a:t>
            </a:r>
            <a:r>
              <a:rPr lang="en-US" altLang="zh-CN" dirty="0"/>
              <a:t>state </a:t>
            </a:r>
            <a:r>
              <a:rPr lang="zh-CN" altLang="en-US" dirty="0"/>
              <a:t>的方法就是触发 </a:t>
            </a:r>
            <a:r>
              <a:rPr lang="en-US" altLang="zh-CN" dirty="0"/>
              <a:t>action(</a:t>
            </a:r>
            <a:r>
              <a:rPr lang="zh-CN" altLang="en-US" dirty="0"/>
              <a:t>一个用于描述已发生事件的普通对象</a:t>
            </a:r>
            <a:r>
              <a:rPr lang="en-US" altLang="zh-CN" dirty="0"/>
              <a:t>)</a:t>
            </a:r>
          </a:p>
          <a:p>
            <a:pPr marL="360045"/>
            <a:r>
              <a:rPr lang="zh-CN" altLang="en-US" dirty="0"/>
              <a:t> 使用纯函数来执行修改</a:t>
            </a:r>
            <a:endParaRPr lang="en-US" altLang="zh-CN" dirty="0"/>
          </a:p>
          <a:p>
            <a:pPr marL="591820" lvl="1"/>
            <a:r>
              <a:rPr lang="zh-CN" altLang="en-US" dirty="0"/>
              <a:t> 为了描述 </a:t>
            </a:r>
            <a:r>
              <a:rPr lang="en-US" altLang="zh-CN" dirty="0"/>
              <a:t>action </a:t>
            </a:r>
            <a:r>
              <a:rPr lang="zh-CN" altLang="en-US" dirty="0"/>
              <a:t>如何改变 </a:t>
            </a:r>
            <a:r>
              <a:rPr lang="en-US" altLang="zh-CN" dirty="0"/>
              <a:t>state tree </a:t>
            </a:r>
            <a:r>
              <a:rPr lang="zh-CN" altLang="en-US" dirty="0"/>
              <a:t>，你需要编写 </a:t>
            </a:r>
            <a:r>
              <a:rPr lang="en-US" altLang="zh-CN" dirty="0"/>
              <a:t>reducers</a:t>
            </a:r>
          </a:p>
          <a:p>
            <a:pPr marL="591820" lvl="1"/>
            <a:r>
              <a:rPr lang="en-US" altLang="zh-CN" dirty="0"/>
              <a:t> Reducer </a:t>
            </a:r>
            <a:r>
              <a:rPr lang="zh-CN" altLang="en-US" dirty="0"/>
              <a:t>只是一些纯函数，它接收先前的 </a:t>
            </a:r>
            <a:r>
              <a:rPr lang="en-US" altLang="zh-CN" dirty="0"/>
              <a:t>state </a:t>
            </a:r>
            <a:r>
              <a:rPr lang="zh-CN" altLang="en-US" dirty="0"/>
              <a:t>和 </a:t>
            </a:r>
            <a:r>
              <a:rPr lang="en-US" altLang="zh-CN" dirty="0"/>
              <a:t>action</a:t>
            </a:r>
            <a:r>
              <a:rPr lang="zh-CN" altLang="en-US" dirty="0"/>
              <a:t>，并返回新的 </a:t>
            </a:r>
            <a:r>
              <a:rPr lang="en-US" altLang="zh-CN" dirty="0"/>
              <a:t>state</a:t>
            </a:r>
          </a:p>
          <a:p>
            <a:pPr marL="591820" lvl="1"/>
            <a:endParaRPr lang="en-US" altLang="zh-CN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>
                <a:latin typeface="+mn-ea"/>
                <a:ea typeface="+mn-ea"/>
              </a:rPr>
              <a:t>Redux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三大原则</a:t>
            </a:r>
          </a:p>
        </p:txBody>
      </p:sp>
    </p:spTree>
    <p:extLst>
      <p:ext uri="{BB962C8B-B14F-4D97-AF65-F5344CB8AC3E}">
        <p14:creationId xmlns:p14="http://schemas.microsoft.com/office/powerpoint/2010/main" val="28428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latin typeface="+mj-ea"/>
                <a:ea typeface="+mj-ea"/>
              </a:rPr>
              <a:t>Redux</a:t>
            </a:r>
            <a:r>
              <a:rPr lang="en-US" altLang="zh-CN" sz="2800" b="1" dirty="0">
                <a:latin typeface="+mj-ea"/>
                <a:ea typeface="+mj-ea"/>
              </a:rPr>
              <a:t> </a:t>
            </a:r>
            <a:r>
              <a:rPr lang="zh-CN" altLang="en-US" sz="2800" b="1" dirty="0">
                <a:latin typeface="+mj-ea"/>
                <a:ea typeface="+mj-ea"/>
              </a:rPr>
              <a:t>简介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latin typeface="+mj-ea"/>
                <a:ea typeface="+mj-ea"/>
              </a:rPr>
              <a:t>Redux</a:t>
            </a:r>
            <a:r>
              <a:rPr lang="en-US" altLang="zh-CN" sz="2800" b="1" dirty="0">
                <a:latin typeface="+mj-ea"/>
                <a:ea typeface="+mj-ea"/>
              </a:rPr>
              <a:t> </a:t>
            </a:r>
            <a:r>
              <a:rPr lang="zh-CN" altLang="en-US" sz="2800" b="1" dirty="0">
                <a:latin typeface="+mj-ea"/>
                <a:ea typeface="+mj-ea"/>
              </a:rPr>
              <a:t>核心概念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latin typeface="+mj-ea"/>
                <a:ea typeface="+mj-ea"/>
              </a:rPr>
              <a:t>Reducer 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拆分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934343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498474" cy="51143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Action </a:t>
            </a:r>
            <a:r>
              <a:rPr lang="zh-CN" altLang="en-US" dirty="0"/>
              <a:t>代码展示</a:t>
            </a:r>
            <a:endParaRPr lang="en-US" altLang="zh-CN" dirty="0"/>
          </a:p>
          <a:p>
            <a:pPr marL="361315" lvl="1" indent="0">
              <a:buNone/>
            </a:pPr>
            <a:endParaRPr lang="zh-CN" altLang="en-US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Reducer </a:t>
            </a:r>
            <a:r>
              <a:rPr lang="zh-CN" altLang="en-US" dirty="0">
                <a:latin typeface="+mn-ea"/>
                <a:ea typeface="+mn-ea"/>
              </a:rPr>
              <a:t>拆分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1657" y="1669439"/>
            <a:ext cx="9796488" cy="304698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//  </a:t>
            </a:r>
            <a:r>
              <a:rPr lang="zh-CN" altLang="en-US" sz="2400" dirty="0"/>
              <a:t>引入 </a:t>
            </a:r>
            <a:r>
              <a:rPr lang="en-US" altLang="zh-CN" sz="2400" dirty="0" err="1"/>
              <a:t>combineReducers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import { </a:t>
            </a:r>
            <a:r>
              <a:rPr lang="en-US" altLang="zh-CN" sz="2400" dirty="0" err="1"/>
              <a:t>combineReducers</a:t>
            </a:r>
            <a:r>
              <a:rPr lang="en-US" altLang="zh-CN" sz="2400" dirty="0"/>
              <a:t> } from '</a:t>
            </a:r>
            <a:r>
              <a:rPr lang="en-US" altLang="zh-CN" sz="2400" dirty="0" err="1"/>
              <a:t>redux</a:t>
            </a:r>
            <a:r>
              <a:rPr lang="en-US" altLang="zh-CN" sz="2400" dirty="0"/>
              <a:t>‘;</a:t>
            </a:r>
          </a:p>
          <a:p>
            <a:r>
              <a:rPr lang="en-US" altLang="zh-CN" sz="2400" dirty="0"/>
              <a:t>//  </a:t>
            </a:r>
            <a:r>
              <a:rPr lang="zh-CN" altLang="en-US" sz="2400" dirty="0"/>
              <a:t>引入</a:t>
            </a:r>
            <a:r>
              <a:rPr lang="zh-CN" altLang="en-US" sz="2400"/>
              <a:t>或者声明 </a:t>
            </a:r>
            <a:r>
              <a:rPr lang="en-US" altLang="zh-CN" sz="2400"/>
              <a:t>inputChange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 err="1"/>
              <a:t>addTodo</a:t>
            </a:r>
            <a:r>
              <a:rPr lang="en-US" altLang="zh-CN" sz="2400" dirty="0"/>
              <a:t> </a:t>
            </a:r>
            <a:r>
              <a:rPr lang="zh-CN" altLang="en-US" sz="2400" dirty="0"/>
              <a:t>函数</a:t>
            </a:r>
            <a:endParaRPr lang="en-US" altLang="zh-CN" sz="2400" dirty="0"/>
          </a:p>
          <a:p>
            <a:r>
              <a:rPr lang="en-US" altLang="zh-CN" sz="2400" dirty="0" err="1"/>
              <a:t>const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todoApp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combineReducers</a:t>
            </a:r>
            <a:r>
              <a:rPr lang="en-US" altLang="zh-CN" sz="2400" dirty="0"/>
              <a:t>({ </a:t>
            </a:r>
          </a:p>
          <a:p>
            <a:pPr lvl="1"/>
            <a:r>
              <a:rPr lang="en-US" altLang="zh-CN" sz="2400" dirty="0" err="1"/>
              <a:t>inputChange</a:t>
            </a:r>
            <a:r>
              <a:rPr lang="en-US" altLang="zh-CN" sz="2400" dirty="0"/>
              <a:t>, </a:t>
            </a:r>
          </a:p>
          <a:p>
            <a:pPr lvl="1"/>
            <a:r>
              <a:rPr lang="en-US" altLang="zh-CN" sz="2400" dirty="0" err="1"/>
              <a:t>addTodo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}) </a:t>
            </a:r>
          </a:p>
          <a:p>
            <a:r>
              <a:rPr lang="en-US" altLang="zh-CN" sz="2400" dirty="0"/>
              <a:t>export default </a:t>
            </a:r>
            <a:r>
              <a:rPr lang="en-US" altLang="zh-CN" sz="2400" dirty="0" err="1"/>
              <a:t>todoApp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0362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ea typeface="宋体" panose="02010600030101010101" pitchFamily="2" charset="-122"/>
              </a:rPr>
              <a:t>Thank You</a:t>
            </a:r>
            <a:endParaRPr lang="zh-CN" altLang="zh-CN" sz="5400" dirty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solidFill>
                  <a:srgbClr val="C00000"/>
                </a:solidFill>
                <a:latin typeface="+mj-ea"/>
                <a:ea typeface="+mj-ea"/>
              </a:rPr>
              <a:t>Umi+Dva</a:t>
            </a:r>
            <a:r>
              <a:rPr lang="en-US" altLang="zh-CN" sz="2800" b="1" dirty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简介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项目搭建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Reducer </a:t>
            </a:r>
            <a:r>
              <a:rPr lang="zh-CN" altLang="en-US" sz="2800" b="1" dirty="0">
                <a:latin typeface="+mj-ea"/>
                <a:ea typeface="+mj-ea"/>
              </a:rPr>
              <a:t>拆分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326140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498474" cy="51143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Umi</a:t>
            </a:r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dirty="0"/>
              <a:t>中文可发音为乌米，是可扩展的企业级前端应用框架</a:t>
            </a:r>
            <a:endParaRPr lang="en-US" altLang="zh-CN" dirty="0"/>
          </a:p>
          <a:p>
            <a:pPr marL="591820" lvl="1"/>
            <a:r>
              <a:rPr lang="zh-CN" altLang="en-US" dirty="0"/>
              <a:t> 以路由为基础的，同时支持配置式路由和约定式路由，保证路由的功能完备，并以此进行功能扩展</a:t>
            </a:r>
          </a:p>
          <a:p>
            <a:pPr marL="360045"/>
            <a:r>
              <a:rPr lang="en-US" altLang="zh-CN" sz="2800" dirty="0"/>
              <a:t>		 </a:t>
            </a:r>
            <a:r>
              <a:rPr lang="en-US" altLang="zh-CN" dirty="0" err="1"/>
              <a:t>Dva</a:t>
            </a:r>
            <a:endParaRPr lang="en-US" altLang="zh-CN" dirty="0"/>
          </a:p>
          <a:p>
            <a:pPr marL="591820" lvl="1"/>
            <a:r>
              <a:rPr lang="zh-CN" altLang="en-US" dirty="0"/>
              <a:t> 基于 </a:t>
            </a:r>
            <a:r>
              <a:rPr lang="en-US" altLang="zh-CN" dirty="0"/>
              <a:t>redux</a:t>
            </a:r>
            <a:r>
              <a:rPr lang="zh-CN" altLang="en-US" dirty="0"/>
              <a:t> 和 </a:t>
            </a:r>
            <a:r>
              <a:rPr lang="en-US" altLang="zh-CN" dirty="0"/>
              <a:t>redux-saga</a:t>
            </a:r>
            <a:r>
              <a:rPr lang="zh-CN" altLang="en-US" dirty="0"/>
              <a:t> 的数据流方案，</a:t>
            </a:r>
            <a:endParaRPr lang="en-US" altLang="zh-CN" dirty="0"/>
          </a:p>
          <a:p>
            <a:pPr marL="591820" lvl="1"/>
            <a:r>
              <a:rPr lang="zh-CN" altLang="en-US" dirty="0"/>
              <a:t>内置 </a:t>
            </a:r>
            <a:r>
              <a:rPr lang="en-US" altLang="zh-CN" dirty="0"/>
              <a:t>react-router</a:t>
            </a:r>
            <a:r>
              <a:rPr lang="zh-CN" altLang="en-US" dirty="0"/>
              <a:t> 和 </a:t>
            </a:r>
            <a:r>
              <a:rPr lang="en-US" altLang="zh-CN" dirty="0"/>
              <a:t>fetch</a:t>
            </a:r>
            <a:r>
              <a:rPr lang="zh-CN" altLang="en-US" dirty="0"/>
              <a:t>，以简化开发体验</a:t>
            </a:r>
            <a:endParaRPr lang="en-US" altLang="zh-CN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>
                <a:latin typeface="+mn-ea"/>
                <a:ea typeface="+mn-ea"/>
              </a:rPr>
              <a:t>Umi+Dva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42118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latin typeface="+mj-ea"/>
                <a:ea typeface="+mj-ea"/>
              </a:rPr>
              <a:t>Umi+Dva</a:t>
            </a:r>
            <a:r>
              <a:rPr lang="en-US" altLang="zh-CN" sz="2800" b="1" dirty="0">
                <a:latin typeface="+mj-ea"/>
                <a:ea typeface="+mj-ea"/>
              </a:rPr>
              <a:t> </a:t>
            </a:r>
            <a:r>
              <a:rPr lang="zh-CN" altLang="en-US" sz="2800" b="1" dirty="0">
                <a:latin typeface="+mj-ea"/>
                <a:ea typeface="+mj-ea"/>
              </a:rPr>
              <a:t>简介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项目搭建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Reducer </a:t>
            </a:r>
            <a:r>
              <a:rPr lang="zh-CN" altLang="en-US" sz="2800" b="1" dirty="0">
                <a:latin typeface="+mj-ea"/>
                <a:ea typeface="+mj-ea"/>
              </a:rPr>
              <a:t>拆分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934343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498474" cy="51143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项目创建</a:t>
            </a:r>
            <a:endParaRPr lang="en-US" altLang="zh-CN" dirty="0"/>
          </a:p>
          <a:p>
            <a:pPr marL="591820" lvl="1"/>
            <a:r>
              <a:rPr lang="en-US" altLang="zh-CN" sz="2400" dirty="0"/>
              <a:t> </a:t>
            </a:r>
            <a:r>
              <a:rPr lang="en-US" altLang="zh-CN" dirty="0" err="1"/>
              <a:t>mkdir</a:t>
            </a:r>
            <a:r>
              <a:rPr lang="en-US" altLang="zh-CN" dirty="0"/>
              <a:t> </a:t>
            </a:r>
            <a:r>
              <a:rPr lang="en-US" altLang="zh-CN" dirty="0" err="1"/>
              <a:t>myapp</a:t>
            </a:r>
            <a:r>
              <a:rPr lang="en-US" altLang="zh-CN" dirty="0"/>
              <a:t> &amp;&amp; cd </a:t>
            </a:r>
            <a:r>
              <a:rPr lang="en-US" altLang="zh-CN" dirty="0" err="1"/>
              <a:t>myapp</a:t>
            </a:r>
            <a:endParaRPr lang="en-US" altLang="zh-CN" dirty="0"/>
          </a:p>
          <a:p>
            <a:pPr marL="591820" lvl="1"/>
            <a:r>
              <a:rPr lang="zh-CN" altLang="en-US" dirty="0"/>
              <a:t> </a:t>
            </a:r>
            <a:r>
              <a:rPr lang="en-US" altLang="zh-CN" dirty="0"/>
              <a:t>yarn create @umijs/umi-app</a:t>
            </a:r>
          </a:p>
          <a:p>
            <a:pPr marL="591820" lvl="1"/>
            <a:r>
              <a:rPr lang="en-US" altLang="zh-CN" dirty="0"/>
              <a:t> yarn</a:t>
            </a:r>
            <a:endParaRPr lang="zh-CN" altLang="en-US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>
                <a:latin typeface="+mn-ea"/>
                <a:ea typeface="+mn-ea"/>
              </a:rPr>
              <a:t>项目搭建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518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498474" cy="51143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Action </a:t>
            </a:r>
            <a:r>
              <a:rPr lang="zh-CN" altLang="en-US" dirty="0"/>
              <a:t>代码展示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>
                <a:latin typeface="+mn-ea"/>
                <a:ea typeface="+mn-ea"/>
              </a:rPr>
              <a:t>Redux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基础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624" y="1732305"/>
            <a:ext cx="10228686" cy="378565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// </a:t>
            </a:r>
            <a:r>
              <a:rPr lang="zh-CN" altLang="en-US" sz="2400" dirty="0"/>
              <a:t>普通对象</a:t>
            </a:r>
            <a:endParaRPr lang="en-US" altLang="zh-CN" sz="2400" dirty="0"/>
          </a:p>
          <a:p>
            <a:r>
              <a:rPr lang="en-US" altLang="zh-CN" sz="2400" dirty="0"/>
              <a:t>let action = { type : ’</a:t>
            </a:r>
            <a:r>
              <a:rPr lang="en-US" altLang="zh-CN" sz="2400" dirty="0" err="1"/>
              <a:t>add_todo_item</a:t>
            </a:r>
            <a:r>
              <a:rPr lang="en-US" altLang="zh-CN" sz="2400" dirty="0"/>
              <a:t>’ , </a:t>
            </a:r>
            <a:r>
              <a:rPr lang="en-US" altLang="zh-CN" sz="2400" dirty="0" err="1"/>
              <a:t>inputValue</a:t>
            </a:r>
            <a:r>
              <a:rPr lang="en-US" altLang="zh-CN" sz="2400" dirty="0"/>
              <a:t>:’hello’ }</a:t>
            </a:r>
          </a:p>
          <a:p>
            <a:endParaRPr lang="en-US" altLang="zh-CN" sz="2400" dirty="0"/>
          </a:p>
          <a:p>
            <a:r>
              <a:rPr lang="en-US" altLang="zh-CN" sz="2400" dirty="0"/>
              <a:t>//  </a:t>
            </a:r>
            <a:r>
              <a:rPr lang="zh-CN" altLang="en-US" sz="2400" dirty="0"/>
              <a:t>利用字符串常量</a:t>
            </a:r>
            <a:endParaRPr lang="en-US" altLang="zh-CN" sz="2400" dirty="0"/>
          </a:p>
          <a:p>
            <a:r>
              <a:rPr lang="en-US" altLang="zh-CN" sz="2400" dirty="0" err="1"/>
              <a:t>const</a:t>
            </a:r>
            <a:r>
              <a:rPr lang="en-US" altLang="zh-CN" sz="2400" dirty="0"/>
              <a:t> ADD_TODO = ‘</a:t>
            </a:r>
            <a:r>
              <a:rPr lang="en-US" altLang="zh-CN" sz="2400" dirty="0" err="1"/>
              <a:t>add_todo</a:t>
            </a:r>
            <a:r>
              <a:rPr lang="en-US" altLang="zh-CN" sz="2400" dirty="0"/>
              <a:t>' </a:t>
            </a:r>
          </a:p>
          <a:p>
            <a:r>
              <a:rPr lang="en-US" altLang="zh-CN" sz="2400" dirty="0"/>
              <a:t>let  action = { type: ADD_TODO, text: 'Build my first </a:t>
            </a:r>
            <a:r>
              <a:rPr lang="en-US" altLang="zh-CN" sz="2400" dirty="0" err="1"/>
              <a:t>Redux</a:t>
            </a:r>
            <a:r>
              <a:rPr lang="en-US" altLang="zh-CN" sz="2400" dirty="0"/>
              <a:t> app' }</a:t>
            </a:r>
          </a:p>
          <a:p>
            <a:endParaRPr lang="en-US" altLang="zh-CN" sz="2400" dirty="0"/>
          </a:p>
          <a:p>
            <a:r>
              <a:rPr lang="en-US" altLang="zh-CN" sz="2400" dirty="0"/>
              <a:t>// </a:t>
            </a:r>
            <a:r>
              <a:rPr lang="zh-CN" altLang="en-US" sz="2400" dirty="0"/>
              <a:t>利用单独的模块或者文件来存放 </a:t>
            </a:r>
            <a:r>
              <a:rPr lang="en-US" altLang="zh-CN" sz="2400" dirty="0"/>
              <a:t>Action</a:t>
            </a:r>
          </a:p>
          <a:p>
            <a:r>
              <a:rPr lang="en-US" altLang="zh-CN" sz="2400" dirty="0"/>
              <a:t>import { ADD_TODO, REMOVE_TODO } from '../</a:t>
            </a:r>
            <a:r>
              <a:rPr lang="en-US" altLang="zh-CN" sz="2400" dirty="0" err="1"/>
              <a:t>actionTypes</a:t>
            </a:r>
            <a:r>
              <a:rPr lang="en-US" altLang="zh-CN" sz="2400" dirty="0"/>
              <a:t>'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6742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498474" cy="51143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Reducer</a:t>
            </a:r>
          </a:p>
          <a:p>
            <a:pPr marL="591820" lvl="1"/>
            <a:r>
              <a:rPr lang="zh-CN" altLang="en-US" dirty="0"/>
              <a:t> 指定了应用状态的变化如何响应 </a:t>
            </a:r>
            <a:r>
              <a:rPr lang="en-US" altLang="zh-CN" dirty="0"/>
              <a:t>action </a:t>
            </a:r>
            <a:r>
              <a:rPr lang="zh-CN" altLang="en-US" dirty="0"/>
              <a:t>并发送到 </a:t>
            </a:r>
            <a:r>
              <a:rPr lang="en-US" altLang="zh-CN" dirty="0"/>
              <a:t>store </a:t>
            </a:r>
            <a:r>
              <a:rPr lang="zh-CN" altLang="en-US" dirty="0"/>
              <a:t>的</a:t>
            </a:r>
            <a:endParaRPr lang="en-US" altLang="zh-CN" dirty="0"/>
          </a:p>
          <a:p>
            <a:pPr marL="591820" lvl="1"/>
            <a:r>
              <a:rPr lang="en-US" altLang="zh-CN" dirty="0"/>
              <a:t> reducer </a:t>
            </a:r>
            <a:r>
              <a:rPr lang="zh-CN" altLang="en-US" dirty="0"/>
              <a:t>就是一个纯函数，接收旧的 </a:t>
            </a:r>
            <a:r>
              <a:rPr lang="en-US" altLang="zh-CN" dirty="0"/>
              <a:t>state </a:t>
            </a:r>
            <a:r>
              <a:rPr lang="zh-CN" altLang="en-US" dirty="0"/>
              <a:t>和 </a:t>
            </a:r>
            <a:r>
              <a:rPr lang="en-US" altLang="zh-CN" dirty="0"/>
              <a:t>action</a:t>
            </a:r>
            <a:r>
              <a:rPr lang="zh-CN" altLang="en-US" dirty="0"/>
              <a:t>，返回新的 </a:t>
            </a:r>
            <a:r>
              <a:rPr lang="en-US" altLang="zh-CN" dirty="0"/>
              <a:t>state</a:t>
            </a:r>
          </a:p>
          <a:p>
            <a:pPr marL="591820" lvl="1"/>
            <a:r>
              <a:rPr lang="en-US" altLang="zh-CN" dirty="0"/>
              <a:t> (</a:t>
            </a:r>
            <a:r>
              <a:rPr lang="en-US" altLang="zh-CN" dirty="0" err="1"/>
              <a:t>previousState</a:t>
            </a:r>
            <a:r>
              <a:rPr lang="en-US" altLang="zh-CN" dirty="0"/>
              <a:t>, action) =&gt; </a:t>
            </a:r>
            <a:r>
              <a:rPr lang="en-US" altLang="zh-CN" dirty="0" err="1"/>
              <a:t>newState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禁止在 </a:t>
            </a:r>
            <a:r>
              <a:rPr lang="en-US" altLang="zh-CN" dirty="0"/>
              <a:t>Reducer </a:t>
            </a:r>
            <a:r>
              <a:rPr lang="zh-CN" altLang="en-US" dirty="0"/>
              <a:t>里做这些操作</a:t>
            </a:r>
            <a:endParaRPr lang="en-US" altLang="zh-CN" dirty="0"/>
          </a:p>
          <a:p>
            <a:pPr marL="593090" lvl="2"/>
            <a:r>
              <a:rPr lang="zh-CN" altLang="en-US" dirty="0"/>
              <a:t> 修改传入参数；</a:t>
            </a:r>
          </a:p>
          <a:p>
            <a:pPr marL="593090" lvl="2"/>
            <a:r>
              <a:rPr lang="zh-CN" altLang="en-US" dirty="0"/>
              <a:t> 执行有副作用的操作，如 </a:t>
            </a:r>
            <a:r>
              <a:rPr lang="en-US" altLang="zh-CN" dirty="0"/>
              <a:t>API </a:t>
            </a:r>
            <a:r>
              <a:rPr lang="zh-CN" altLang="en-US" dirty="0"/>
              <a:t>请求和路由跳转；</a:t>
            </a:r>
          </a:p>
          <a:p>
            <a:pPr marL="593090" lvl="2"/>
            <a:r>
              <a:rPr lang="zh-CN" altLang="en-US" dirty="0"/>
              <a:t> 调用非纯函数，如 </a:t>
            </a:r>
            <a:r>
              <a:rPr lang="en-US" altLang="zh-CN" dirty="0" err="1"/>
              <a:t>Date.now</a:t>
            </a:r>
            <a:r>
              <a:rPr lang="en-US" altLang="zh-CN" dirty="0"/>
              <a:t>() </a:t>
            </a:r>
            <a:r>
              <a:rPr lang="zh-CN" altLang="en-US" dirty="0"/>
              <a:t>或 </a:t>
            </a:r>
            <a:r>
              <a:rPr lang="en-US" altLang="zh-CN" dirty="0" err="1"/>
              <a:t>Math.random</a:t>
            </a:r>
            <a:r>
              <a:rPr lang="en-US" altLang="zh-CN" dirty="0"/>
              <a:t>( )</a:t>
            </a:r>
            <a:endParaRPr lang="zh-CN" altLang="en-US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>
                <a:latin typeface="+mn-ea"/>
                <a:ea typeface="+mn-ea"/>
              </a:rPr>
              <a:t>Redux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149057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498474" cy="51143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Reducer </a:t>
            </a:r>
            <a:r>
              <a:rPr lang="zh-CN" altLang="en-US" dirty="0"/>
              <a:t>代码展示</a:t>
            </a:r>
            <a:endParaRPr lang="en-US" altLang="zh-CN" dirty="0"/>
          </a:p>
          <a:p>
            <a:pPr marL="361315" lvl="1" indent="0">
              <a:buNone/>
            </a:pPr>
            <a:endParaRPr lang="zh-CN" altLang="en-US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>
                <a:latin typeface="+mn-ea"/>
                <a:ea typeface="+mn-ea"/>
              </a:rPr>
              <a:t>Redux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基础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624" y="1556142"/>
            <a:ext cx="10228686" cy="4524315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// </a:t>
            </a:r>
            <a:r>
              <a:rPr lang="zh-CN" altLang="en-US" sz="2400" dirty="0"/>
              <a:t>一个纯函数</a:t>
            </a:r>
            <a:endParaRPr lang="en-US" altLang="zh-CN" sz="2400" dirty="0"/>
          </a:p>
          <a:p>
            <a:r>
              <a:rPr lang="en-US" altLang="zh-CN" sz="2400" dirty="0"/>
              <a:t>…</a:t>
            </a:r>
          </a:p>
          <a:p>
            <a:r>
              <a:rPr lang="en-US" altLang="zh-CN" sz="2400" dirty="0"/>
              <a:t>function </a:t>
            </a:r>
            <a:r>
              <a:rPr lang="en-US" altLang="zh-CN" sz="2400" dirty="0" err="1"/>
              <a:t>todoApp</a:t>
            </a:r>
            <a:r>
              <a:rPr lang="en-US" altLang="zh-CN" sz="2400" dirty="0"/>
              <a:t>(state = </a:t>
            </a:r>
            <a:r>
              <a:rPr lang="en-US" altLang="zh-CN" sz="2400" dirty="0" err="1"/>
              <a:t>initialState</a:t>
            </a:r>
            <a:r>
              <a:rPr lang="en-US" altLang="zh-CN" sz="2400" dirty="0"/>
              <a:t>, action) {</a:t>
            </a:r>
          </a:p>
          <a:p>
            <a:pPr lvl="1"/>
            <a:r>
              <a:rPr lang="en-US" altLang="zh-CN" sz="2400" dirty="0"/>
              <a:t>switch (</a:t>
            </a:r>
            <a:r>
              <a:rPr lang="en-US" altLang="zh-CN" sz="2400" dirty="0" err="1"/>
              <a:t>action.type</a:t>
            </a:r>
            <a:r>
              <a:rPr lang="en-US" altLang="zh-CN" sz="2400" dirty="0"/>
              <a:t>) { </a:t>
            </a:r>
          </a:p>
          <a:p>
            <a:pPr lvl="2"/>
            <a:r>
              <a:rPr lang="en-US" altLang="zh-CN" sz="2400" dirty="0"/>
              <a:t>case ‘</a:t>
            </a:r>
            <a:r>
              <a:rPr lang="en-US" altLang="zh-CN" sz="2400" dirty="0" err="1"/>
              <a:t>add_todo_item</a:t>
            </a:r>
            <a:r>
              <a:rPr lang="en-US" altLang="zh-CN" sz="2400" dirty="0"/>
              <a:t>’:</a:t>
            </a:r>
          </a:p>
          <a:p>
            <a:pPr lvl="2"/>
            <a:r>
              <a:rPr lang="en-US" altLang="zh-CN" sz="2400" dirty="0"/>
              <a:t>	let </a:t>
            </a:r>
            <a:r>
              <a:rPr lang="en-US" altLang="zh-CN" sz="2400" dirty="0" err="1"/>
              <a:t>newState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JSON.parse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JSON.stringify</a:t>
            </a:r>
            <a:r>
              <a:rPr lang="en-US" altLang="zh-CN" sz="2400" dirty="0"/>
              <a:t>(state));</a:t>
            </a:r>
          </a:p>
          <a:p>
            <a:pPr lvl="2"/>
            <a:r>
              <a:rPr lang="en-US" altLang="zh-CN" sz="2400" dirty="0"/>
              <a:t>           </a:t>
            </a:r>
            <a:r>
              <a:rPr lang="en-US" altLang="zh-CN" sz="2400" dirty="0" err="1"/>
              <a:t>newState.inputValue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action.value</a:t>
            </a:r>
            <a:r>
              <a:rPr lang="en-US" altLang="zh-CN" sz="2400" dirty="0"/>
              <a:t>; </a:t>
            </a:r>
          </a:p>
          <a:p>
            <a:pPr lvl="2"/>
            <a:r>
              <a:rPr lang="en-US" altLang="zh-CN" sz="2400" dirty="0"/>
              <a:t>	return </a:t>
            </a:r>
            <a:r>
              <a:rPr lang="en-US" altLang="zh-CN" sz="2400" dirty="0" err="1"/>
              <a:t>newState</a:t>
            </a:r>
            <a:r>
              <a:rPr lang="en-US" altLang="zh-CN" sz="2400" dirty="0"/>
              <a:t>;</a:t>
            </a:r>
          </a:p>
          <a:p>
            <a:pPr lvl="2"/>
            <a:r>
              <a:rPr lang="en-US" altLang="zh-CN" sz="2400" dirty="0"/>
              <a:t> default: </a:t>
            </a:r>
          </a:p>
          <a:p>
            <a:pPr lvl="2"/>
            <a:r>
              <a:rPr lang="en-US" altLang="zh-CN" sz="2400" dirty="0"/>
              <a:t>	return state </a:t>
            </a:r>
          </a:p>
          <a:p>
            <a:pPr lvl="1"/>
            <a:r>
              <a:rPr lang="en-US" altLang="zh-CN" sz="2400" dirty="0"/>
              <a:t>} </a:t>
            </a:r>
          </a:p>
          <a:p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3447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498474" cy="5330442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Store</a:t>
            </a:r>
          </a:p>
          <a:p>
            <a:pPr marL="591820" lvl="1"/>
            <a:r>
              <a:rPr lang="zh-CN" altLang="en-US" dirty="0"/>
              <a:t> </a:t>
            </a:r>
            <a:r>
              <a:rPr lang="en-US" altLang="zh-CN" dirty="0"/>
              <a:t>Store </a:t>
            </a:r>
            <a:r>
              <a:rPr lang="zh-CN" altLang="en-US" dirty="0"/>
              <a:t>是把 </a:t>
            </a:r>
            <a:r>
              <a:rPr lang="en-US" altLang="zh-CN" dirty="0"/>
              <a:t>Action </a:t>
            </a:r>
            <a:r>
              <a:rPr lang="zh-CN" altLang="en-US" dirty="0"/>
              <a:t>和 </a:t>
            </a:r>
            <a:r>
              <a:rPr lang="en-US" altLang="zh-CN" dirty="0"/>
              <a:t>Reducer </a:t>
            </a:r>
            <a:r>
              <a:rPr lang="zh-CN" altLang="en-US" dirty="0"/>
              <a:t>联系到一起的对象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应用只有一个单一的 </a:t>
            </a:r>
            <a:r>
              <a:rPr lang="en-US" altLang="zh-CN" dirty="0"/>
              <a:t>store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作用：</a:t>
            </a:r>
            <a:endParaRPr lang="en-US" altLang="zh-CN" dirty="0"/>
          </a:p>
          <a:p>
            <a:pPr marL="593090" lvl="2"/>
            <a:r>
              <a:rPr lang="zh-CN" altLang="en-US" dirty="0"/>
              <a:t>维持应用的 </a:t>
            </a:r>
            <a:r>
              <a:rPr lang="en-US" altLang="zh-CN" dirty="0"/>
              <a:t>state</a:t>
            </a:r>
            <a:r>
              <a:rPr lang="zh-CN" altLang="en-US" dirty="0"/>
              <a:t>；</a:t>
            </a:r>
          </a:p>
          <a:p>
            <a:pPr marL="593090" lvl="2"/>
            <a:r>
              <a:rPr lang="zh-CN" altLang="en-US" dirty="0"/>
              <a:t>提供 </a:t>
            </a:r>
            <a:r>
              <a:rPr lang="en-US" altLang="zh-CN" dirty="0" err="1"/>
              <a:t>getState</a:t>
            </a:r>
            <a:r>
              <a:rPr lang="en-US" altLang="zh-CN" dirty="0"/>
              <a:t>( ) </a:t>
            </a:r>
            <a:r>
              <a:rPr lang="zh-CN" altLang="en-US" dirty="0"/>
              <a:t>方法获取 </a:t>
            </a:r>
            <a:r>
              <a:rPr lang="en-US" altLang="zh-CN" dirty="0"/>
              <a:t>state</a:t>
            </a:r>
            <a:r>
              <a:rPr lang="zh-CN" altLang="en-US" dirty="0"/>
              <a:t>；</a:t>
            </a:r>
          </a:p>
          <a:p>
            <a:pPr marL="593090" lvl="2"/>
            <a:r>
              <a:rPr lang="zh-CN" altLang="en-US" dirty="0"/>
              <a:t>提供 </a:t>
            </a:r>
            <a:r>
              <a:rPr lang="en-US" altLang="zh-CN" dirty="0"/>
              <a:t>dispatch(action) </a:t>
            </a:r>
            <a:r>
              <a:rPr lang="zh-CN" altLang="en-US" dirty="0"/>
              <a:t>方法更新 </a:t>
            </a:r>
            <a:r>
              <a:rPr lang="en-US" altLang="zh-CN" dirty="0"/>
              <a:t>state</a:t>
            </a:r>
            <a:r>
              <a:rPr lang="zh-CN" altLang="en-US" dirty="0"/>
              <a:t>；</a:t>
            </a:r>
          </a:p>
          <a:p>
            <a:pPr marL="593090" lvl="2"/>
            <a:r>
              <a:rPr lang="zh-CN" altLang="en-US" dirty="0"/>
              <a:t>通过 </a:t>
            </a:r>
            <a:r>
              <a:rPr lang="en-US" altLang="zh-CN" dirty="0"/>
              <a:t>subscribe(listener) </a:t>
            </a:r>
            <a:r>
              <a:rPr lang="zh-CN" altLang="en-US" dirty="0"/>
              <a:t>注册监听器</a:t>
            </a:r>
            <a:r>
              <a:rPr lang="en-US" altLang="zh-CN" dirty="0"/>
              <a:t>;</a:t>
            </a:r>
          </a:p>
          <a:p>
            <a:pPr marL="593090" lvl="2"/>
            <a:r>
              <a:rPr lang="zh-CN" altLang="en-US" dirty="0"/>
              <a:t>通过 </a:t>
            </a:r>
            <a:r>
              <a:rPr lang="en-US" altLang="zh-CN" dirty="0"/>
              <a:t>subscribe(listener) </a:t>
            </a:r>
            <a:r>
              <a:rPr lang="zh-CN" altLang="en-US" dirty="0"/>
              <a:t>返回的函数注销监听器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>
                <a:latin typeface="+mn-ea"/>
                <a:ea typeface="+mn-ea"/>
              </a:rPr>
              <a:t>Redux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39110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745</Words>
  <Application>Microsoft Office PowerPoint</Application>
  <PresentationFormat>宽屏</PresentationFormat>
  <Paragraphs>125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微软雅黑</vt:lpstr>
      <vt:lpstr>Arial</vt:lpstr>
      <vt:lpstr>Wingdings</vt:lpstr>
      <vt:lpstr>Office 主题</vt:lpstr>
      <vt:lpstr>   React 程序开发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3080</cp:revision>
  <cp:lastPrinted>2411-12-30T00:00:00Z</cp:lastPrinted>
  <dcterms:created xsi:type="dcterms:W3CDTF">2003-05-12T10:17:00Z</dcterms:created>
  <dcterms:modified xsi:type="dcterms:W3CDTF">2020-07-29T06:47:45Z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