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773" r:id="rId2"/>
    <p:sldId id="942" r:id="rId3"/>
    <p:sldId id="945" r:id="rId4"/>
    <p:sldId id="879" r:id="rId5"/>
    <p:sldId id="940" r:id="rId6"/>
    <p:sldId id="939" r:id="rId7"/>
    <p:sldId id="946" r:id="rId8"/>
    <p:sldId id="941" r:id="rId9"/>
    <p:sldId id="943" r:id="rId10"/>
    <p:sldId id="944" r:id="rId11"/>
    <p:sldId id="937" r:id="rId12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507841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>
                <a:latin typeface="+mn-ea"/>
                <a:ea typeface="+mn-ea"/>
              </a:rPr>
              <a:t>--- </a:t>
            </a:r>
            <a:r>
              <a:rPr lang="en-US" altLang="zh-CN" smtClean="0">
                <a:latin typeface="+mn-ea"/>
                <a:ea typeface="+mn-ea"/>
              </a:rPr>
              <a:t> React </a:t>
            </a:r>
            <a:r>
              <a:rPr lang="zh-CN" altLang="en-US" smtClean="0">
                <a:latin typeface="+mn-ea"/>
                <a:ea typeface="+mn-ea"/>
              </a:rPr>
              <a:t>简介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利用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脚手架工具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</a:t>
            </a:r>
            <a:r>
              <a:rPr lang="en-US" altLang="zh-CN" dirty="0" smtClean="0"/>
              <a:t>create-react-app</a:t>
            </a:r>
          </a:p>
          <a:p>
            <a:pPr marL="591820" lvl="1"/>
            <a:r>
              <a:rPr lang="en-US" altLang="zh-CN" dirty="0"/>
              <a:t> create-react-app </a:t>
            </a:r>
            <a:r>
              <a:rPr lang="en-US" altLang="zh-CN" dirty="0" smtClean="0"/>
              <a:t>my-app</a:t>
            </a:r>
          </a:p>
          <a:p>
            <a:pPr marL="591820" lvl="1"/>
            <a:r>
              <a:rPr lang="en-US" altLang="zh-CN" dirty="0"/>
              <a:t> cd </a:t>
            </a:r>
            <a:r>
              <a:rPr lang="en-US" altLang="zh-CN" dirty="0" smtClean="0"/>
              <a:t>my-app</a:t>
            </a:r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start</a:t>
            </a:r>
            <a:endParaRPr lang="en-US" altLang="zh-CN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安装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79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React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简介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React </a:t>
            </a:r>
            <a:r>
              <a:rPr lang="zh-CN" altLang="en-US" sz="2800" b="1" smtClean="0">
                <a:latin typeface="+mj-ea"/>
                <a:ea typeface="+mj-ea"/>
              </a:rPr>
              <a:t>安装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8233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193040" indent="0">
              <a:buNone/>
            </a:pPr>
            <a:endParaRPr lang="en-US" altLang="zh-CN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</a:p>
        </p:txBody>
      </p:sp>
      <p:pic>
        <p:nvPicPr>
          <p:cNvPr id="1026" name="Picture 2" descr="D:\重要资料勿删\桌面\red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0" y="1051911"/>
            <a:ext cx="8257010" cy="453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6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一个用于构建用户界面的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主要</a:t>
            </a:r>
            <a:r>
              <a:rPr lang="zh-CN" altLang="en-US" dirty="0"/>
              <a:t>用于构建</a:t>
            </a:r>
            <a:r>
              <a:rPr lang="en-US" altLang="zh-CN" dirty="0"/>
              <a:t>UI</a:t>
            </a:r>
            <a:r>
              <a:rPr lang="zh-CN" altLang="en-US" dirty="0"/>
              <a:t>，很多人认为 </a:t>
            </a:r>
            <a:r>
              <a:rPr lang="en-US" altLang="zh-CN" dirty="0"/>
              <a:t>React </a:t>
            </a:r>
            <a:r>
              <a:rPr lang="zh-CN" altLang="en-US" dirty="0"/>
              <a:t>是 </a:t>
            </a:r>
            <a:r>
              <a:rPr lang="en-US" altLang="zh-CN" dirty="0"/>
              <a:t>MVC </a:t>
            </a:r>
            <a:r>
              <a:rPr lang="zh-CN" altLang="en-US" dirty="0"/>
              <a:t>中的 </a:t>
            </a:r>
            <a:r>
              <a:rPr lang="en-US" altLang="zh-CN" dirty="0" smtClean="0"/>
              <a:t>V</a:t>
            </a:r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起源于 </a:t>
            </a:r>
            <a:r>
              <a:rPr lang="en-US" altLang="zh-CN" dirty="0"/>
              <a:t>Facebook </a:t>
            </a:r>
            <a:r>
              <a:rPr lang="zh-CN" altLang="en-US" dirty="0"/>
              <a:t>的内部项目，用来架设 </a:t>
            </a:r>
            <a:r>
              <a:rPr lang="en-US" altLang="zh-CN" dirty="0" err="1"/>
              <a:t>Instagram</a:t>
            </a:r>
            <a:r>
              <a:rPr lang="en-US" altLang="zh-CN" dirty="0"/>
              <a:t> </a:t>
            </a:r>
            <a:r>
              <a:rPr lang="zh-CN" altLang="en-US" dirty="0"/>
              <a:t>的网站，并于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月开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拥有</a:t>
            </a:r>
            <a:r>
              <a:rPr lang="zh-CN" altLang="en-US" dirty="0"/>
              <a:t>较高的性能，代码逻辑非常简单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4"/>
            <a:ext cx="10228685" cy="4970277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/>
              <a:t>特点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声明</a:t>
            </a:r>
            <a:r>
              <a:rPr lang="zh-CN" altLang="en-US" b="1" dirty="0"/>
              <a:t>式设计</a:t>
            </a:r>
            <a:r>
              <a:rPr lang="zh-CN" altLang="en-US" dirty="0"/>
              <a:t> −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采用</a:t>
            </a:r>
            <a:r>
              <a:rPr lang="zh-CN" altLang="en-US" dirty="0"/>
              <a:t>声明范式，可以轻松描述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高效</a:t>
            </a:r>
            <a:r>
              <a:rPr lang="zh-CN" altLang="en-US" dirty="0"/>
              <a:t> −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通过对 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的</a:t>
            </a:r>
            <a:r>
              <a:rPr lang="zh-CN" altLang="en-US" dirty="0"/>
              <a:t>模拟，最大限度地减少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的 交互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灵活</a:t>
            </a:r>
            <a:r>
              <a:rPr lang="zh-CN" altLang="en-US" dirty="0"/>
              <a:t> −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可以</a:t>
            </a:r>
            <a:r>
              <a:rPr lang="zh-CN" altLang="en-US" dirty="0"/>
              <a:t>与已知的库或框架很好地</a:t>
            </a:r>
            <a:r>
              <a:rPr lang="zh-CN" altLang="en-US" dirty="0" smtClean="0"/>
              <a:t>配合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en-US" altLang="zh-CN" b="1" dirty="0"/>
              <a:t>JSX</a:t>
            </a:r>
            <a:r>
              <a:rPr lang="en-US" altLang="zh-CN" dirty="0"/>
              <a:t> − JSX </a:t>
            </a:r>
            <a:r>
              <a:rPr lang="zh-CN" altLang="en-US" dirty="0"/>
              <a:t>是 </a:t>
            </a:r>
            <a:r>
              <a:rPr lang="en-US" altLang="zh-CN" dirty="0"/>
              <a:t>JavaScript </a:t>
            </a:r>
            <a:r>
              <a:rPr lang="zh-CN" altLang="en-US" dirty="0"/>
              <a:t>语法的</a:t>
            </a:r>
            <a:r>
              <a:rPr lang="zh-CN" altLang="en-US" dirty="0" smtClean="0"/>
              <a:t>扩展，建议</a:t>
            </a:r>
            <a:r>
              <a:rPr lang="zh-CN" altLang="en-US" dirty="0"/>
              <a:t>使用</a:t>
            </a:r>
            <a:r>
              <a:rPr lang="zh-CN" altLang="en-US" dirty="0" smtClean="0"/>
              <a:t>它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组件</a:t>
            </a:r>
            <a:r>
              <a:rPr lang="zh-CN" altLang="en-US" dirty="0"/>
              <a:t> − 通过 </a:t>
            </a:r>
            <a:r>
              <a:rPr lang="en-US" altLang="zh-CN" dirty="0"/>
              <a:t>React </a:t>
            </a:r>
            <a:r>
              <a:rPr lang="zh-CN" altLang="en-US" dirty="0"/>
              <a:t>构建组件，使得代码更加容易得到</a:t>
            </a:r>
            <a:r>
              <a:rPr lang="zh-CN" altLang="en-US" dirty="0" smtClean="0"/>
              <a:t>复用</a:t>
            </a:r>
            <a:endParaRPr lang="en-US" altLang="zh-CN" dirty="0" smtClean="0"/>
          </a:p>
          <a:p>
            <a:pPr marL="591820" lvl="1"/>
            <a:r>
              <a:rPr lang="zh-CN" altLang="en-US" b="1" dirty="0" smtClean="0"/>
              <a:t> 单向</a:t>
            </a:r>
            <a:r>
              <a:rPr lang="zh-CN" altLang="en-US" b="1" dirty="0"/>
              <a:t>响应的数据流</a:t>
            </a:r>
            <a:r>
              <a:rPr lang="zh-CN" altLang="en-US" dirty="0"/>
              <a:t> − </a:t>
            </a:r>
            <a:r>
              <a:rPr lang="en-US" altLang="zh-CN" dirty="0"/>
              <a:t>React </a:t>
            </a:r>
            <a:r>
              <a:rPr lang="zh-CN" altLang="en-US" dirty="0"/>
              <a:t>实现了单向响应的数据流，从而减少了重复代码</a:t>
            </a:r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>
                <a:latin typeface="+mn-ea"/>
                <a:ea typeface="+mn-ea"/>
              </a:rPr>
              <a:t>特点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9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9220223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Angular(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820" lvl="1"/>
            <a:r>
              <a:rPr lang="zh-CN" altLang="en-US" dirty="0"/>
              <a:t> </a:t>
            </a:r>
            <a:r>
              <a:rPr lang="en-US" altLang="zh-CN" dirty="0" err="1" smtClean="0"/>
              <a:t>Angularjs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是谷</a:t>
            </a:r>
            <a:r>
              <a:rPr lang="zh-CN" altLang="en-US" dirty="0"/>
              <a:t>歌的开</a:t>
            </a:r>
            <a:r>
              <a:rPr lang="zh-CN" altLang="en-US" dirty="0" smtClean="0"/>
              <a:t>源前端框架，开发单页应用（</a:t>
            </a:r>
            <a:r>
              <a:rPr lang="en-US" altLang="zh-CN" dirty="0" smtClean="0"/>
              <a:t>SPA</a:t>
            </a:r>
            <a:r>
              <a:rPr lang="zh-CN" altLang="en-US" dirty="0" smtClean="0"/>
              <a:t>），诞生</a:t>
            </a:r>
            <a:r>
              <a:rPr lang="zh-CN" altLang="en-US" dirty="0"/>
              <a:t>于</a:t>
            </a:r>
            <a:r>
              <a:rPr lang="en-US" altLang="zh-CN" dirty="0"/>
              <a:t>2009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Angular2 </a:t>
            </a:r>
            <a:r>
              <a:rPr lang="zh-CN" altLang="en-US" dirty="0" smtClean="0"/>
              <a:t>发布于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月，基于组件化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dirty="0"/>
              <a:t>是一</a:t>
            </a:r>
            <a:r>
              <a:rPr lang="zh-CN" altLang="en-US" dirty="0" smtClean="0"/>
              <a:t>个框架（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），一个完整的解决方案</a:t>
            </a:r>
            <a:endParaRPr lang="en-US" altLang="zh-CN" dirty="0" smtClean="0"/>
          </a:p>
          <a:p>
            <a:pPr marL="360045"/>
            <a:r>
              <a:rPr lang="en-US" altLang="zh-CN" dirty="0"/>
              <a:t> </a:t>
            </a:r>
            <a:r>
              <a:rPr lang="en-US" altLang="zh-CN" dirty="0" err="1" smtClean="0"/>
              <a:t>Vue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V</a:t>
            </a:r>
            <a:r>
              <a:rPr lang="en-US" altLang="zh-CN" dirty="0" smtClean="0"/>
              <a:t>ue1.0</a:t>
            </a:r>
            <a:r>
              <a:rPr lang="zh-CN" altLang="en-US" dirty="0" smtClean="0"/>
              <a:t>发布于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/>
              <a:t>2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Vue2.0</a:t>
            </a:r>
            <a:r>
              <a:rPr lang="zh-CN" altLang="en-US" dirty="0" smtClean="0"/>
              <a:t>发布于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月，引入了虚拟</a:t>
            </a:r>
            <a:r>
              <a:rPr lang="en-US" altLang="zh-CN" dirty="0" smtClean="0"/>
              <a:t>DOM</a:t>
            </a:r>
            <a:endParaRPr lang="en-US" altLang="zh-CN" sz="3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err="1" smtClean="0">
                <a:latin typeface="+mn-ea"/>
                <a:ea typeface="+mn-ea"/>
              </a:rPr>
              <a:t>Vue</a:t>
            </a:r>
            <a:r>
              <a:rPr lang="zh-CN" altLang="en-US" dirty="0" smtClean="0">
                <a:latin typeface="+mn-ea"/>
                <a:ea typeface="+mn-ea"/>
              </a:rPr>
              <a:t>与 </a:t>
            </a:r>
            <a:r>
              <a:rPr lang="en-US" altLang="zh-CN" dirty="0" smtClean="0">
                <a:latin typeface="+mn-ea"/>
                <a:ea typeface="+mn-ea"/>
              </a:rPr>
              <a:t>Angular( </a:t>
            </a:r>
            <a:r>
              <a:rPr lang="en-US" altLang="zh-CN" dirty="0" err="1" smtClean="0">
                <a:latin typeface="+mn-ea"/>
                <a:ea typeface="+mn-ea"/>
              </a:rPr>
              <a:t>js</a:t>
            </a:r>
            <a:r>
              <a:rPr lang="en-US" altLang="zh-CN" dirty="0" smtClean="0">
                <a:latin typeface="+mn-ea"/>
                <a:ea typeface="+mn-ea"/>
              </a:rPr>
              <a:t> )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19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( 2.x )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是一个（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）库（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引入虚拟 </a:t>
            </a:r>
            <a:r>
              <a:rPr lang="en-US" altLang="zh-CN" dirty="0" smtClean="0"/>
              <a:t>DOM</a:t>
            </a:r>
            <a:endParaRPr lang="en-US" altLang="zh-CN" dirty="0" smtClean="0"/>
          </a:p>
          <a:p>
            <a:pPr marL="193040" indent="0">
              <a:buNone/>
            </a:pPr>
            <a:endParaRPr lang="en-US" altLang="zh-CN" sz="3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en-US" altLang="zh-CN" dirty="0" err="1" smtClean="0">
                <a:latin typeface="+mn-ea"/>
                <a:ea typeface="+mn-ea"/>
              </a:rPr>
              <a:t>Vue</a:t>
            </a:r>
            <a:r>
              <a:rPr lang="zh-CN" altLang="en-US" dirty="0" smtClean="0">
                <a:latin typeface="+mn-ea"/>
                <a:ea typeface="+mn-ea"/>
              </a:rPr>
              <a:t>与 </a:t>
            </a:r>
            <a:r>
              <a:rPr lang="en-US" altLang="zh-CN" dirty="0" smtClean="0">
                <a:latin typeface="+mn-ea"/>
                <a:ea typeface="+mn-ea"/>
              </a:rPr>
              <a:t>Angular( </a:t>
            </a:r>
            <a:r>
              <a:rPr lang="en-US" altLang="zh-CN" dirty="0" err="1" smtClean="0">
                <a:latin typeface="+mn-ea"/>
                <a:ea typeface="+mn-ea"/>
              </a:rPr>
              <a:t>js</a:t>
            </a:r>
            <a:r>
              <a:rPr lang="en-US" altLang="zh-CN" dirty="0" smtClean="0">
                <a:latin typeface="+mn-ea"/>
                <a:ea typeface="+mn-ea"/>
              </a:rPr>
              <a:t> )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50423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 smtClean="0"/>
              <a:t> React </a:t>
            </a:r>
            <a:r>
              <a:rPr lang="en-US" altLang="zh-CN" dirty="0" smtClean="0"/>
              <a:t>Native</a:t>
            </a:r>
          </a:p>
          <a:p>
            <a:pPr marL="591820" lvl="1"/>
            <a:r>
              <a:rPr lang="zh-CN" altLang="en-US" dirty="0" smtClean="0"/>
              <a:t> 使用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编写</a:t>
            </a:r>
            <a:r>
              <a:rPr lang="zh-CN" altLang="en-US" dirty="0"/>
              <a:t>原生移动应用</a:t>
            </a:r>
            <a:endParaRPr lang="en-US" altLang="zh-CN" dirty="0" smtClean="0"/>
          </a:p>
          <a:p>
            <a:pPr marL="360045"/>
            <a:r>
              <a:rPr lang="en-US" altLang="zh-CN" dirty="0" smtClean="0"/>
              <a:t> React VR</a:t>
            </a:r>
          </a:p>
          <a:p>
            <a:pPr marL="591820" lvl="1"/>
            <a:r>
              <a:rPr lang="zh-CN" altLang="en-US" dirty="0" smtClean="0"/>
              <a:t> 使用 </a:t>
            </a:r>
            <a:r>
              <a:rPr lang="en-US" altLang="zh-CN" dirty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React </a:t>
            </a:r>
            <a:r>
              <a:rPr lang="zh-CN" altLang="en-US" dirty="0"/>
              <a:t>编写</a:t>
            </a:r>
            <a:r>
              <a:rPr lang="zh-CN" altLang="en-US" dirty="0" smtClean="0"/>
              <a:t>虚拟</a:t>
            </a:r>
            <a:r>
              <a:rPr lang="zh-CN" altLang="en-US" dirty="0"/>
              <a:t>现实（</a:t>
            </a:r>
            <a:r>
              <a:rPr lang="en-US" altLang="zh-CN" dirty="0"/>
              <a:t>VR</a:t>
            </a:r>
            <a:r>
              <a:rPr lang="zh-CN" altLang="en-US" dirty="0"/>
              <a:t>）应用程序</a:t>
            </a:r>
            <a:endParaRPr lang="en-US" altLang="zh-CN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React </a:t>
            </a:r>
            <a:r>
              <a:rPr lang="zh-CN" altLang="en-US" dirty="0" smtClean="0">
                <a:latin typeface="+mn-ea"/>
                <a:ea typeface="+mn-ea"/>
              </a:rPr>
              <a:t>相关技术</a:t>
            </a:r>
          </a:p>
        </p:txBody>
      </p:sp>
    </p:spTree>
    <p:extLst>
      <p:ext uri="{BB962C8B-B14F-4D97-AF65-F5344CB8AC3E}">
        <p14:creationId xmlns:p14="http://schemas.microsoft.com/office/powerpoint/2010/main" val="16501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React </a:t>
            </a:r>
            <a:r>
              <a:rPr lang="zh-CN" altLang="en-US" sz="2800" b="1" dirty="0" smtClean="0">
                <a:latin typeface="+mj-ea"/>
                <a:ea typeface="+mj-ea"/>
              </a:rPr>
              <a:t>简介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React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安装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5847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262</Words>
  <Application>Microsoft Office PowerPoint</Application>
  <PresentationFormat>自定义</PresentationFormat>
  <Paragraphs>58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2825</cp:revision>
  <cp:lastPrinted>2411-12-30T00:00:00Z</cp:lastPrinted>
  <dcterms:created xsi:type="dcterms:W3CDTF">2003-05-12T10:17:00Z</dcterms:created>
  <dcterms:modified xsi:type="dcterms:W3CDTF">2019-08-21T09:12:38Z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